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51" r:id="rId3"/>
    <p:sldId id="350" r:id="rId4"/>
    <p:sldId id="309" r:id="rId5"/>
    <p:sldId id="327" r:id="rId6"/>
    <p:sldId id="329" r:id="rId7"/>
    <p:sldId id="331" r:id="rId8"/>
    <p:sldId id="332" r:id="rId9"/>
    <p:sldId id="334" r:id="rId10"/>
    <p:sldId id="349" r:id="rId11"/>
    <p:sldId id="336" r:id="rId12"/>
    <p:sldId id="339" r:id="rId13"/>
    <p:sldId id="340" r:id="rId14"/>
    <p:sldId id="338" r:id="rId15"/>
    <p:sldId id="357" r:id="rId16"/>
    <p:sldId id="341" r:id="rId17"/>
    <p:sldId id="342" r:id="rId18"/>
    <p:sldId id="343" r:id="rId19"/>
    <p:sldId id="344" r:id="rId20"/>
    <p:sldId id="354" r:id="rId21"/>
    <p:sldId id="348" r:id="rId22"/>
    <p:sldId id="345" r:id="rId23"/>
    <p:sldId id="355" r:id="rId24"/>
    <p:sldId id="356" r:id="rId25"/>
    <p:sldId id="28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3" userDrawn="1">
          <p15:clr>
            <a:srgbClr val="A4A3A4"/>
          </p15:clr>
        </p15:guide>
        <p15:guide id="2" pos="3931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rison H Mrs (Marketing)" initials="HHM(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79"/>
    <a:srgbClr val="F5F5F3"/>
    <a:srgbClr val="F4F4F2"/>
    <a:srgbClr val="E2DDCE"/>
    <a:srgbClr val="E6E6E6"/>
    <a:srgbClr val="CCD9C2"/>
    <a:srgbClr val="980A33"/>
    <a:srgbClr val="BF0D3E"/>
    <a:srgbClr val="6A8D98"/>
    <a:srgbClr val="C6AA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7829" autoAdjust="0"/>
  </p:normalViewPr>
  <p:slideViewPr>
    <p:cSldViewPr snapToGrid="0" showGuides="1">
      <p:cViewPr varScale="1">
        <p:scale>
          <a:sx n="115" d="100"/>
          <a:sy n="115" d="100"/>
        </p:scale>
        <p:origin x="-378" y="-96"/>
      </p:cViewPr>
      <p:guideLst>
        <p:guide orient="horz" pos="2183"/>
        <p:guide pos="39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373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35BE2302-59F1-4686-BB8E-0DCAA13FAF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0EFACEE-7D7D-4D0A-8C0A-124538E96E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4587E-9AA0-43FC-8C28-D677716CC138}" type="datetimeFigureOut">
              <a:rPr lang="en-GB" smtClean="0"/>
              <a:t>27/05/2019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BE51A3C-9977-4767-A554-6634DA48C0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A22B8D-39A3-42A9-A4A7-81DAF19B29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B518E-02FE-4ECE-87D5-964205DDDF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584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FC98F-12E5-420B-9E15-4E2802C47971}" type="datetimeFigureOut">
              <a:rPr lang="en-GB" smtClean="0"/>
              <a:t>27/05/2019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D984D-4367-4C6E-AD93-F2A570C14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354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D984D-4367-4C6E-AD93-F2A570C141D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1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0" name="Picture 669">
            <a:extLst>
              <a:ext uri="{FF2B5EF4-FFF2-40B4-BE49-F238E27FC236}">
                <a16:creationId xmlns:a16="http://schemas.microsoft.com/office/drawing/2014/main" xmlns="" id="{23DF643A-9DF9-40AC-B6E7-D477BF8E604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65"/>
          <a:stretch/>
        </p:blipFill>
        <p:spPr>
          <a:xfrm>
            <a:off x="-4763" y="0"/>
            <a:ext cx="12195176" cy="6858000"/>
          </a:xfrm>
          <a:prstGeom prst="rect">
            <a:avLst/>
          </a:prstGeom>
        </p:spPr>
      </p:pic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FAA48D8E-F457-4397-A640-CD4FB5DEB5B3}"/>
              </a:ext>
            </a:extLst>
          </p:cNvPr>
          <p:cNvGrpSpPr/>
          <p:nvPr userDrawn="1"/>
        </p:nvGrpSpPr>
        <p:grpSpPr>
          <a:xfrm>
            <a:off x="4903788" y="1766888"/>
            <a:ext cx="3525838" cy="1406525"/>
            <a:chOff x="4903788" y="1766888"/>
            <a:chExt cx="3525838" cy="1406525"/>
          </a:xfrm>
        </p:grpSpPr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xmlns="" id="{AEAD6649-CBAA-49EC-AE7C-D587673B31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86501" y="2546351"/>
              <a:ext cx="2143125" cy="327025"/>
            </a:xfrm>
            <a:custGeom>
              <a:avLst/>
              <a:gdLst>
                <a:gd name="T0" fmla="*/ 568 w 571"/>
                <a:gd name="T1" fmla="*/ 87 h 87"/>
                <a:gd name="T2" fmla="*/ 567 w 571"/>
                <a:gd name="T3" fmla="*/ 87 h 87"/>
                <a:gd name="T4" fmla="*/ 3 w 571"/>
                <a:gd name="T5" fmla="*/ 6 h 87"/>
                <a:gd name="T6" fmla="*/ 1 w 571"/>
                <a:gd name="T7" fmla="*/ 3 h 87"/>
                <a:gd name="T8" fmla="*/ 4 w 571"/>
                <a:gd name="T9" fmla="*/ 0 h 87"/>
                <a:gd name="T10" fmla="*/ 568 w 571"/>
                <a:gd name="T11" fmla="*/ 81 h 87"/>
                <a:gd name="T12" fmla="*/ 570 w 571"/>
                <a:gd name="T13" fmla="*/ 84 h 87"/>
                <a:gd name="T14" fmla="*/ 568 w 571"/>
                <a:gd name="T1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1" h="87">
                  <a:moveTo>
                    <a:pt x="568" y="87"/>
                  </a:moveTo>
                  <a:cubicBezTo>
                    <a:pt x="567" y="87"/>
                    <a:pt x="567" y="87"/>
                    <a:pt x="567" y="8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0" y="4"/>
                    <a:pt x="1" y="3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568" y="81"/>
                    <a:pt x="568" y="81"/>
                    <a:pt x="568" y="81"/>
                  </a:cubicBezTo>
                  <a:cubicBezTo>
                    <a:pt x="570" y="81"/>
                    <a:pt x="571" y="83"/>
                    <a:pt x="570" y="84"/>
                  </a:cubicBezTo>
                  <a:cubicBezTo>
                    <a:pt x="570" y="86"/>
                    <a:pt x="569" y="87"/>
                    <a:pt x="568" y="87"/>
                  </a:cubicBezTo>
                  <a:close/>
                </a:path>
              </a:pathLst>
            </a:custGeom>
            <a:solidFill>
              <a:srgbClr val="6AA5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Oval 16">
              <a:extLst>
                <a:ext uri="{FF2B5EF4-FFF2-40B4-BE49-F238E27FC236}">
                  <a16:creationId xmlns:a16="http://schemas.microsoft.com/office/drawing/2014/main" xmlns="" id="{46C47A53-822A-4D67-BBD4-F6BD3FE0F87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914901" y="1778001"/>
              <a:ext cx="1382713" cy="1384300"/>
            </a:xfrm>
            <a:prstGeom prst="ellipse">
              <a:avLst/>
            </a:prstGeom>
            <a:solidFill>
              <a:srgbClr val="003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xmlns="" id="{5AAFC145-3EE2-4612-AFB1-0461B3CDFCD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903788" y="1766888"/>
              <a:ext cx="1404938" cy="1406525"/>
            </a:xfrm>
            <a:custGeom>
              <a:avLst/>
              <a:gdLst>
                <a:gd name="T0" fmla="*/ 187 w 374"/>
                <a:gd name="T1" fmla="*/ 374 h 374"/>
                <a:gd name="T2" fmla="*/ 0 w 374"/>
                <a:gd name="T3" fmla="*/ 187 h 374"/>
                <a:gd name="T4" fmla="*/ 187 w 374"/>
                <a:gd name="T5" fmla="*/ 0 h 374"/>
                <a:gd name="T6" fmla="*/ 374 w 374"/>
                <a:gd name="T7" fmla="*/ 187 h 374"/>
                <a:gd name="T8" fmla="*/ 187 w 374"/>
                <a:gd name="T9" fmla="*/ 374 h 374"/>
                <a:gd name="T10" fmla="*/ 187 w 374"/>
                <a:gd name="T11" fmla="*/ 6 h 374"/>
                <a:gd name="T12" fmla="*/ 6 w 374"/>
                <a:gd name="T13" fmla="*/ 187 h 374"/>
                <a:gd name="T14" fmla="*/ 187 w 374"/>
                <a:gd name="T15" fmla="*/ 368 h 374"/>
                <a:gd name="T16" fmla="*/ 368 w 374"/>
                <a:gd name="T17" fmla="*/ 187 h 374"/>
                <a:gd name="T18" fmla="*/ 187 w 374"/>
                <a:gd name="T19" fmla="*/ 6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4" h="374">
                  <a:moveTo>
                    <a:pt x="187" y="374"/>
                  </a:moveTo>
                  <a:cubicBezTo>
                    <a:pt x="84" y="374"/>
                    <a:pt x="0" y="291"/>
                    <a:pt x="0" y="187"/>
                  </a:cubicBezTo>
                  <a:cubicBezTo>
                    <a:pt x="0" y="84"/>
                    <a:pt x="84" y="0"/>
                    <a:pt x="187" y="0"/>
                  </a:cubicBezTo>
                  <a:cubicBezTo>
                    <a:pt x="290" y="0"/>
                    <a:pt x="374" y="84"/>
                    <a:pt x="374" y="187"/>
                  </a:cubicBezTo>
                  <a:cubicBezTo>
                    <a:pt x="374" y="291"/>
                    <a:pt x="290" y="374"/>
                    <a:pt x="187" y="374"/>
                  </a:cubicBezTo>
                  <a:close/>
                  <a:moveTo>
                    <a:pt x="187" y="6"/>
                  </a:moveTo>
                  <a:cubicBezTo>
                    <a:pt x="87" y="6"/>
                    <a:pt x="6" y="88"/>
                    <a:pt x="6" y="187"/>
                  </a:cubicBezTo>
                  <a:cubicBezTo>
                    <a:pt x="6" y="287"/>
                    <a:pt x="87" y="368"/>
                    <a:pt x="187" y="368"/>
                  </a:cubicBezTo>
                  <a:cubicBezTo>
                    <a:pt x="287" y="368"/>
                    <a:pt x="368" y="287"/>
                    <a:pt x="368" y="187"/>
                  </a:cubicBezTo>
                  <a:cubicBezTo>
                    <a:pt x="368" y="88"/>
                    <a:pt x="287" y="6"/>
                    <a:pt x="187" y="6"/>
                  </a:cubicBezTo>
                  <a:close/>
                </a:path>
              </a:pathLst>
            </a:custGeom>
            <a:solidFill>
              <a:srgbClr val="6AA5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xmlns="" id="{D845568D-202F-49AC-845A-0FC706FC174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05413" y="1955801"/>
              <a:ext cx="941388" cy="1096963"/>
            </a:xfrm>
            <a:custGeom>
              <a:avLst/>
              <a:gdLst>
                <a:gd name="T0" fmla="*/ 247 w 251"/>
                <a:gd name="T1" fmla="*/ 75 h 292"/>
                <a:gd name="T2" fmla="*/ 239 w 251"/>
                <a:gd name="T3" fmla="*/ 96 h 292"/>
                <a:gd name="T4" fmla="*/ 218 w 251"/>
                <a:gd name="T5" fmla="*/ 87 h 292"/>
                <a:gd name="T6" fmla="*/ 227 w 251"/>
                <a:gd name="T7" fmla="*/ 67 h 292"/>
                <a:gd name="T8" fmla="*/ 247 w 251"/>
                <a:gd name="T9" fmla="*/ 75 h 292"/>
                <a:gd name="T10" fmla="*/ 209 w 251"/>
                <a:gd name="T11" fmla="*/ 113 h 292"/>
                <a:gd name="T12" fmla="*/ 197 w 251"/>
                <a:gd name="T13" fmla="*/ 96 h 292"/>
                <a:gd name="T14" fmla="*/ 194 w 251"/>
                <a:gd name="T15" fmla="*/ 79 h 292"/>
                <a:gd name="T16" fmla="*/ 214 w 251"/>
                <a:gd name="T17" fmla="*/ 80 h 292"/>
                <a:gd name="T18" fmla="*/ 165 w 251"/>
                <a:gd name="T19" fmla="*/ 32 h 292"/>
                <a:gd name="T20" fmla="*/ 133 w 251"/>
                <a:gd name="T21" fmla="*/ 123 h 292"/>
                <a:gd name="T22" fmla="*/ 220 w 251"/>
                <a:gd name="T23" fmla="*/ 164 h 292"/>
                <a:gd name="T24" fmla="*/ 221 w 251"/>
                <a:gd name="T25" fmla="*/ 97 h 292"/>
                <a:gd name="T26" fmla="*/ 209 w 251"/>
                <a:gd name="T27" fmla="*/ 113 h 292"/>
                <a:gd name="T28" fmla="*/ 127 w 251"/>
                <a:gd name="T29" fmla="*/ 164 h 292"/>
                <a:gd name="T30" fmla="*/ 135 w 251"/>
                <a:gd name="T31" fmla="*/ 183 h 292"/>
                <a:gd name="T32" fmla="*/ 80 w 251"/>
                <a:gd name="T33" fmla="*/ 183 h 292"/>
                <a:gd name="T34" fmla="*/ 88 w 251"/>
                <a:gd name="T35" fmla="*/ 202 h 292"/>
                <a:gd name="T36" fmla="*/ 95 w 251"/>
                <a:gd name="T37" fmla="*/ 88 h 292"/>
                <a:gd name="T38" fmla="*/ 103 w 251"/>
                <a:gd name="T39" fmla="*/ 107 h 292"/>
                <a:gd name="T40" fmla="*/ 49 w 251"/>
                <a:gd name="T41" fmla="*/ 107 h 292"/>
                <a:gd name="T42" fmla="*/ 57 w 251"/>
                <a:gd name="T43" fmla="*/ 127 h 292"/>
                <a:gd name="T44" fmla="*/ 170 w 251"/>
                <a:gd name="T45" fmla="*/ 30 h 292"/>
                <a:gd name="T46" fmla="*/ 187 w 251"/>
                <a:gd name="T47" fmla="*/ 100 h 292"/>
                <a:gd name="T48" fmla="*/ 225 w 251"/>
                <a:gd name="T49" fmla="*/ 162 h 292"/>
                <a:gd name="T50" fmla="*/ 133 w 251"/>
                <a:gd name="T51" fmla="*/ 123 h 292"/>
                <a:gd name="T52" fmla="*/ 127 w 251"/>
                <a:gd name="T53" fmla="*/ 98 h 292"/>
                <a:gd name="T54" fmla="*/ 29 w 251"/>
                <a:gd name="T55" fmla="*/ 139 h 292"/>
                <a:gd name="T56" fmla="*/ 52 w 251"/>
                <a:gd name="T57" fmla="*/ 195 h 292"/>
                <a:gd name="T58" fmla="*/ 153 w 251"/>
                <a:gd name="T59" fmla="*/ 153 h 292"/>
                <a:gd name="T60" fmla="*/ 152 w 251"/>
                <a:gd name="T61" fmla="*/ 150 h 292"/>
                <a:gd name="T62" fmla="*/ 133 w 251"/>
                <a:gd name="T63" fmla="*/ 123 h 292"/>
                <a:gd name="T64" fmla="*/ 181 w 251"/>
                <a:gd name="T65" fmla="*/ 262 h 292"/>
                <a:gd name="T66" fmla="*/ 109 w 251"/>
                <a:gd name="T67" fmla="*/ 292 h 292"/>
                <a:gd name="T68" fmla="*/ 74 w 251"/>
                <a:gd name="T69" fmla="*/ 209 h 292"/>
                <a:gd name="T70" fmla="*/ 147 w 251"/>
                <a:gd name="T71" fmla="*/ 178 h 292"/>
                <a:gd name="T72" fmla="*/ 181 w 251"/>
                <a:gd name="T73" fmla="*/ 262 h 292"/>
                <a:gd name="T74" fmla="*/ 107 w 251"/>
                <a:gd name="T75" fmla="*/ 83 h 292"/>
                <a:gd name="T76" fmla="*/ 34 w 251"/>
                <a:gd name="T77" fmla="*/ 114 h 292"/>
                <a:gd name="T78" fmla="*/ 0 w 251"/>
                <a:gd name="T79" fmla="*/ 30 h 292"/>
                <a:gd name="T80" fmla="*/ 72 w 251"/>
                <a:gd name="T81" fmla="*/ 0 h 292"/>
                <a:gd name="T82" fmla="*/ 107 w 251"/>
                <a:gd name="T83" fmla="*/ 8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1" h="292">
                  <a:moveTo>
                    <a:pt x="247" y="75"/>
                  </a:moveTo>
                  <a:cubicBezTo>
                    <a:pt x="251" y="83"/>
                    <a:pt x="247" y="92"/>
                    <a:pt x="239" y="96"/>
                  </a:cubicBezTo>
                  <a:cubicBezTo>
                    <a:pt x="231" y="99"/>
                    <a:pt x="222" y="95"/>
                    <a:pt x="218" y="87"/>
                  </a:cubicBezTo>
                  <a:cubicBezTo>
                    <a:pt x="215" y="79"/>
                    <a:pt x="219" y="70"/>
                    <a:pt x="227" y="67"/>
                  </a:cubicBezTo>
                  <a:cubicBezTo>
                    <a:pt x="235" y="63"/>
                    <a:pt x="244" y="67"/>
                    <a:pt x="247" y="75"/>
                  </a:cubicBezTo>
                  <a:moveTo>
                    <a:pt x="209" y="113"/>
                  </a:moveTo>
                  <a:cubicBezTo>
                    <a:pt x="209" y="113"/>
                    <a:pt x="202" y="108"/>
                    <a:pt x="197" y="96"/>
                  </a:cubicBezTo>
                  <a:cubicBezTo>
                    <a:pt x="192" y="84"/>
                    <a:pt x="194" y="79"/>
                    <a:pt x="194" y="79"/>
                  </a:cubicBezTo>
                  <a:cubicBezTo>
                    <a:pt x="214" y="80"/>
                    <a:pt x="214" y="80"/>
                    <a:pt x="214" y="80"/>
                  </a:cubicBezTo>
                  <a:cubicBezTo>
                    <a:pt x="200" y="50"/>
                    <a:pt x="180" y="26"/>
                    <a:pt x="165" y="32"/>
                  </a:cubicBezTo>
                  <a:cubicBezTo>
                    <a:pt x="132" y="46"/>
                    <a:pt x="118" y="86"/>
                    <a:pt x="133" y="123"/>
                  </a:cubicBezTo>
                  <a:cubicBezTo>
                    <a:pt x="148" y="159"/>
                    <a:pt x="187" y="178"/>
                    <a:pt x="220" y="164"/>
                  </a:cubicBezTo>
                  <a:cubicBezTo>
                    <a:pt x="235" y="158"/>
                    <a:pt x="232" y="127"/>
                    <a:pt x="221" y="97"/>
                  </a:cubicBezTo>
                  <a:lnTo>
                    <a:pt x="209" y="113"/>
                  </a:lnTo>
                  <a:close/>
                  <a:moveTo>
                    <a:pt x="127" y="164"/>
                  </a:moveTo>
                  <a:cubicBezTo>
                    <a:pt x="135" y="183"/>
                    <a:pt x="135" y="183"/>
                    <a:pt x="135" y="183"/>
                  </a:cubicBezTo>
                  <a:moveTo>
                    <a:pt x="80" y="183"/>
                  </a:moveTo>
                  <a:cubicBezTo>
                    <a:pt x="88" y="202"/>
                    <a:pt x="88" y="202"/>
                    <a:pt x="88" y="202"/>
                  </a:cubicBezTo>
                  <a:moveTo>
                    <a:pt x="95" y="88"/>
                  </a:moveTo>
                  <a:cubicBezTo>
                    <a:pt x="103" y="107"/>
                    <a:pt x="103" y="107"/>
                    <a:pt x="103" y="107"/>
                  </a:cubicBezTo>
                  <a:moveTo>
                    <a:pt x="49" y="107"/>
                  </a:moveTo>
                  <a:cubicBezTo>
                    <a:pt x="57" y="127"/>
                    <a:pt x="57" y="127"/>
                    <a:pt x="57" y="127"/>
                  </a:cubicBezTo>
                  <a:moveTo>
                    <a:pt x="170" y="30"/>
                  </a:moveTo>
                  <a:cubicBezTo>
                    <a:pt x="170" y="30"/>
                    <a:pt x="165" y="47"/>
                    <a:pt x="187" y="100"/>
                  </a:cubicBezTo>
                  <a:cubicBezTo>
                    <a:pt x="209" y="154"/>
                    <a:pt x="225" y="162"/>
                    <a:pt x="225" y="162"/>
                  </a:cubicBezTo>
                  <a:moveTo>
                    <a:pt x="133" y="123"/>
                  </a:moveTo>
                  <a:cubicBezTo>
                    <a:pt x="130" y="114"/>
                    <a:pt x="128" y="106"/>
                    <a:pt x="127" y="98"/>
                  </a:cubicBezTo>
                  <a:cubicBezTo>
                    <a:pt x="29" y="139"/>
                    <a:pt x="29" y="139"/>
                    <a:pt x="29" y="139"/>
                  </a:cubicBezTo>
                  <a:cubicBezTo>
                    <a:pt x="52" y="195"/>
                    <a:pt x="52" y="195"/>
                    <a:pt x="52" y="195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2" y="150"/>
                    <a:pt x="152" y="150"/>
                    <a:pt x="152" y="150"/>
                  </a:cubicBezTo>
                  <a:cubicBezTo>
                    <a:pt x="144" y="143"/>
                    <a:pt x="138" y="134"/>
                    <a:pt x="133" y="123"/>
                  </a:cubicBezTo>
                  <a:moveTo>
                    <a:pt x="181" y="262"/>
                  </a:moveTo>
                  <a:cubicBezTo>
                    <a:pt x="109" y="292"/>
                    <a:pt x="109" y="292"/>
                    <a:pt x="109" y="292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147" y="178"/>
                    <a:pt x="147" y="178"/>
                    <a:pt x="147" y="178"/>
                  </a:cubicBezTo>
                  <a:lnTo>
                    <a:pt x="181" y="262"/>
                  </a:lnTo>
                  <a:close/>
                  <a:moveTo>
                    <a:pt x="107" y="83"/>
                  </a:moveTo>
                  <a:cubicBezTo>
                    <a:pt x="34" y="114"/>
                    <a:pt x="34" y="114"/>
                    <a:pt x="34" y="114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72" y="0"/>
                    <a:pt x="72" y="0"/>
                    <a:pt x="72" y="0"/>
                  </a:cubicBezTo>
                  <a:lnTo>
                    <a:pt x="107" y="83"/>
                  </a:lnTo>
                  <a:close/>
                </a:path>
              </a:pathLst>
            </a:custGeom>
            <a:solidFill>
              <a:srgbClr val="003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xmlns="" id="{2862E78B-3EE9-4655-9950-22B31B9ECD6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89538" y="1944688"/>
              <a:ext cx="968375" cy="1120775"/>
            </a:xfrm>
            <a:custGeom>
              <a:avLst/>
              <a:gdLst>
                <a:gd name="T0" fmla="*/ 75 w 258"/>
                <a:gd name="T1" fmla="*/ 213 h 298"/>
                <a:gd name="T2" fmla="*/ 83 w 258"/>
                <a:gd name="T3" fmla="*/ 190 h 298"/>
                <a:gd name="T4" fmla="*/ 54 w 258"/>
                <a:gd name="T5" fmla="*/ 199 h 298"/>
                <a:gd name="T6" fmla="*/ 57 w 258"/>
                <a:gd name="T7" fmla="*/ 128 h 298"/>
                <a:gd name="T8" fmla="*/ 37 w 258"/>
                <a:gd name="T9" fmla="*/ 119 h 298"/>
                <a:gd name="T10" fmla="*/ 2 w 258"/>
                <a:gd name="T11" fmla="*/ 30 h 298"/>
                <a:gd name="T12" fmla="*/ 79 w 258"/>
                <a:gd name="T13" fmla="*/ 2 h 298"/>
                <a:gd name="T14" fmla="*/ 103 w 258"/>
                <a:gd name="T15" fmla="*/ 93 h 298"/>
                <a:gd name="T16" fmla="*/ 168 w 258"/>
                <a:gd name="T17" fmla="*/ 32 h 298"/>
                <a:gd name="T18" fmla="*/ 176 w 258"/>
                <a:gd name="T19" fmla="*/ 31 h 298"/>
                <a:gd name="T20" fmla="*/ 230 w 258"/>
                <a:gd name="T21" fmla="*/ 67 h 298"/>
                <a:gd name="T22" fmla="*/ 254 w 258"/>
                <a:gd name="T23" fmla="*/ 77 h 298"/>
                <a:gd name="T24" fmla="*/ 232 w 258"/>
                <a:gd name="T25" fmla="*/ 165 h 298"/>
                <a:gd name="T26" fmla="*/ 225 w 258"/>
                <a:gd name="T27" fmla="*/ 170 h 298"/>
                <a:gd name="T28" fmla="*/ 141 w 258"/>
                <a:gd name="T29" fmla="*/ 182 h 298"/>
                <a:gd name="T30" fmla="*/ 153 w 258"/>
                <a:gd name="T31" fmla="*/ 180 h 298"/>
                <a:gd name="T32" fmla="*/ 186 w 258"/>
                <a:gd name="T33" fmla="*/ 267 h 298"/>
                <a:gd name="T34" fmla="*/ 82 w 258"/>
                <a:gd name="T35" fmla="*/ 213 h 298"/>
                <a:gd name="T36" fmla="*/ 149 w 258"/>
                <a:gd name="T37" fmla="*/ 185 h 298"/>
                <a:gd name="T38" fmla="*/ 94 w 258"/>
                <a:gd name="T39" fmla="*/ 202 h 298"/>
                <a:gd name="T40" fmla="*/ 88 w 258"/>
                <a:gd name="T41" fmla="*/ 188 h 298"/>
                <a:gd name="T42" fmla="*/ 83 w 258"/>
                <a:gd name="T43" fmla="*/ 183 h 298"/>
                <a:gd name="T44" fmla="*/ 153 w 258"/>
                <a:gd name="T45" fmla="*/ 154 h 298"/>
                <a:gd name="T46" fmla="*/ 129 w 258"/>
                <a:gd name="T47" fmla="*/ 105 h 298"/>
                <a:gd name="T48" fmla="*/ 109 w 258"/>
                <a:gd name="T49" fmla="*/ 113 h 298"/>
                <a:gd name="T50" fmla="*/ 37 w 258"/>
                <a:gd name="T51" fmla="*/ 143 h 298"/>
                <a:gd name="T52" fmla="*/ 188 w 258"/>
                <a:gd name="T53" fmla="*/ 104 h 298"/>
                <a:gd name="T54" fmla="*/ 134 w 258"/>
                <a:gd name="T55" fmla="*/ 100 h 298"/>
                <a:gd name="T56" fmla="*/ 140 w 258"/>
                <a:gd name="T57" fmla="*/ 125 h 298"/>
                <a:gd name="T58" fmla="*/ 194 w 258"/>
                <a:gd name="T59" fmla="*/ 102 h 298"/>
                <a:gd name="T60" fmla="*/ 215 w 258"/>
                <a:gd name="T61" fmla="*/ 118 h 298"/>
                <a:gd name="T62" fmla="*/ 198 w 258"/>
                <a:gd name="T63" fmla="*/ 100 h 298"/>
                <a:gd name="T64" fmla="*/ 213 w 258"/>
                <a:gd name="T65" fmla="*/ 80 h 298"/>
                <a:gd name="T66" fmla="*/ 63 w 258"/>
                <a:gd name="T67" fmla="*/ 126 h 298"/>
                <a:gd name="T68" fmla="*/ 57 w 258"/>
                <a:gd name="T69" fmla="*/ 112 h 298"/>
                <a:gd name="T70" fmla="*/ 98 w 258"/>
                <a:gd name="T71" fmla="*/ 88 h 298"/>
                <a:gd name="T72" fmla="*/ 107 w 258"/>
                <a:gd name="T73" fmla="*/ 85 h 298"/>
                <a:gd name="T74" fmla="*/ 201 w 258"/>
                <a:gd name="T75" fmla="*/ 85 h 298"/>
                <a:gd name="T76" fmla="*/ 223 w 258"/>
                <a:gd name="T77" fmla="*/ 98 h 298"/>
                <a:gd name="T78" fmla="*/ 218 w 258"/>
                <a:gd name="T79" fmla="*/ 86 h 298"/>
                <a:gd name="T80" fmla="*/ 237 w 258"/>
                <a:gd name="T81" fmla="*/ 71 h 298"/>
                <a:gd name="T82" fmla="*/ 225 w 258"/>
                <a:gd name="T83" fmla="*/ 89 h 298"/>
                <a:gd name="T84" fmla="*/ 237 w 258"/>
                <a:gd name="T85" fmla="*/ 71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58" h="298">
                  <a:moveTo>
                    <a:pt x="113" y="298"/>
                  </a:moveTo>
                  <a:cubicBezTo>
                    <a:pt x="111" y="298"/>
                    <a:pt x="110" y="297"/>
                    <a:pt x="110" y="296"/>
                  </a:cubicBezTo>
                  <a:cubicBezTo>
                    <a:pt x="75" y="213"/>
                    <a:pt x="75" y="213"/>
                    <a:pt x="75" y="213"/>
                  </a:cubicBezTo>
                  <a:cubicBezTo>
                    <a:pt x="75" y="211"/>
                    <a:pt x="75" y="209"/>
                    <a:pt x="77" y="209"/>
                  </a:cubicBezTo>
                  <a:cubicBezTo>
                    <a:pt x="89" y="204"/>
                    <a:pt x="89" y="204"/>
                    <a:pt x="89" y="204"/>
                  </a:cubicBezTo>
                  <a:cubicBezTo>
                    <a:pt x="83" y="190"/>
                    <a:pt x="83" y="190"/>
                    <a:pt x="83" y="190"/>
                  </a:cubicBezTo>
                  <a:cubicBezTo>
                    <a:pt x="57" y="201"/>
                    <a:pt x="57" y="201"/>
                    <a:pt x="57" y="201"/>
                  </a:cubicBezTo>
                  <a:cubicBezTo>
                    <a:pt x="57" y="201"/>
                    <a:pt x="56" y="201"/>
                    <a:pt x="55" y="201"/>
                  </a:cubicBezTo>
                  <a:cubicBezTo>
                    <a:pt x="54" y="200"/>
                    <a:pt x="54" y="200"/>
                    <a:pt x="54" y="199"/>
                  </a:cubicBezTo>
                  <a:cubicBezTo>
                    <a:pt x="30" y="143"/>
                    <a:pt x="30" y="143"/>
                    <a:pt x="30" y="143"/>
                  </a:cubicBezTo>
                  <a:cubicBezTo>
                    <a:pt x="29" y="141"/>
                    <a:pt x="30" y="139"/>
                    <a:pt x="32" y="139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39" y="119"/>
                    <a:pt x="39" y="119"/>
                    <a:pt x="39" y="119"/>
                  </a:cubicBezTo>
                  <a:cubicBezTo>
                    <a:pt x="39" y="120"/>
                    <a:pt x="38" y="120"/>
                    <a:pt x="37" y="119"/>
                  </a:cubicBezTo>
                  <a:cubicBezTo>
                    <a:pt x="36" y="119"/>
                    <a:pt x="36" y="118"/>
                    <a:pt x="36" y="118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0" y="33"/>
                    <a:pt x="1" y="31"/>
                    <a:pt x="2" y="30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6" y="0"/>
                    <a:pt x="77" y="0"/>
                    <a:pt x="77" y="0"/>
                  </a:cubicBezTo>
                  <a:cubicBezTo>
                    <a:pt x="78" y="1"/>
                    <a:pt x="79" y="1"/>
                    <a:pt x="79" y="2"/>
                  </a:cubicBezTo>
                  <a:cubicBezTo>
                    <a:pt x="114" y="85"/>
                    <a:pt x="114" y="85"/>
                    <a:pt x="114" y="85"/>
                  </a:cubicBezTo>
                  <a:cubicBezTo>
                    <a:pt x="114" y="87"/>
                    <a:pt x="114" y="88"/>
                    <a:pt x="112" y="89"/>
                  </a:cubicBezTo>
                  <a:cubicBezTo>
                    <a:pt x="103" y="93"/>
                    <a:pt x="103" y="93"/>
                    <a:pt x="103" y="93"/>
                  </a:cubicBezTo>
                  <a:cubicBezTo>
                    <a:pt x="109" y="106"/>
                    <a:pt x="109" y="106"/>
                    <a:pt x="109" y="106"/>
                  </a:cubicBezTo>
                  <a:cubicBezTo>
                    <a:pt x="128" y="99"/>
                    <a:pt x="128" y="99"/>
                    <a:pt x="128" y="99"/>
                  </a:cubicBezTo>
                  <a:cubicBezTo>
                    <a:pt x="127" y="70"/>
                    <a:pt x="142" y="43"/>
                    <a:pt x="168" y="32"/>
                  </a:cubicBezTo>
                  <a:cubicBezTo>
                    <a:pt x="169" y="32"/>
                    <a:pt x="170" y="31"/>
                    <a:pt x="171" y="31"/>
                  </a:cubicBezTo>
                  <a:cubicBezTo>
                    <a:pt x="172" y="30"/>
                    <a:pt x="173" y="30"/>
                    <a:pt x="174" y="30"/>
                  </a:cubicBezTo>
                  <a:cubicBezTo>
                    <a:pt x="175" y="30"/>
                    <a:pt x="175" y="31"/>
                    <a:pt x="176" y="31"/>
                  </a:cubicBezTo>
                  <a:cubicBezTo>
                    <a:pt x="191" y="32"/>
                    <a:pt x="208" y="55"/>
                    <a:pt x="219" y="78"/>
                  </a:cubicBezTo>
                  <a:cubicBezTo>
                    <a:pt x="219" y="78"/>
                    <a:pt x="219" y="77"/>
                    <a:pt x="220" y="77"/>
                  </a:cubicBezTo>
                  <a:cubicBezTo>
                    <a:pt x="222" y="72"/>
                    <a:pt x="225" y="69"/>
                    <a:pt x="230" y="67"/>
                  </a:cubicBezTo>
                  <a:cubicBezTo>
                    <a:pt x="234" y="65"/>
                    <a:pt x="239" y="65"/>
                    <a:pt x="244" y="67"/>
                  </a:cubicBezTo>
                  <a:cubicBezTo>
                    <a:pt x="249" y="69"/>
                    <a:pt x="252" y="72"/>
                    <a:pt x="254" y="77"/>
                  </a:cubicBezTo>
                  <a:cubicBezTo>
                    <a:pt x="254" y="77"/>
                    <a:pt x="254" y="77"/>
                    <a:pt x="254" y="77"/>
                  </a:cubicBezTo>
                  <a:cubicBezTo>
                    <a:pt x="258" y="87"/>
                    <a:pt x="254" y="98"/>
                    <a:pt x="244" y="101"/>
                  </a:cubicBezTo>
                  <a:cubicBezTo>
                    <a:pt x="239" y="104"/>
                    <a:pt x="233" y="103"/>
                    <a:pt x="229" y="101"/>
                  </a:cubicBezTo>
                  <a:cubicBezTo>
                    <a:pt x="237" y="126"/>
                    <a:pt x="242" y="153"/>
                    <a:pt x="232" y="165"/>
                  </a:cubicBezTo>
                  <a:cubicBezTo>
                    <a:pt x="232" y="166"/>
                    <a:pt x="231" y="166"/>
                    <a:pt x="231" y="167"/>
                  </a:cubicBezTo>
                  <a:cubicBezTo>
                    <a:pt x="231" y="168"/>
                    <a:pt x="230" y="168"/>
                    <a:pt x="228" y="168"/>
                  </a:cubicBezTo>
                  <a:cubicBezTo>
                    <a:pt x="227" y="169"/>
                    <a:pt x="226" y="169"/>
                    <a:pt x="225" y="170"/>
                  </a:cubicBezTo>
                  <a:cubicBezTo>
                    <a:pt x="203" y="179"/>
                    <a:pt x="177" y="174"/>
                    <a:pt x="158" y="159"/>
                  </a:cubicBezTo>
                  <a:cubicBezTo>
                    <a:pt x="135" y="168"/>
                    <a:pt x="135" y="168"/>
                    <a:pt x="135" y="168"/>
                  </a:cubicBezTo>
                  <a:cubicBezTo>
                    <a:pt x="141" y="182"/>
                    <a:pt x="141" y="182"/>
                    <a:pt x="141" y="182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50" y="178"/>
                    <a:pt x="151" y="178"/>
                    <a:pt x="152" y="178"/>
                  </a:cubicBezTo>
                  <a:cubicBezTo>
                    <a:pt x="152" y="179"/>
                    <a:pt x="153" y="179"/>
                    <a:pt x="153" y="180"/>
                  </a:cubicBezTo>
                  <a:cubicBezTo>
                    <a:pt x="188" y="263"/>
                    <a:pt x="188" y="263"/>
                    <a:pt x="188" y="263"/>
                  </a:cubicBezTo>
                  <a:cubicBezTo>
                    <a:pt x="188" y="264"/>
                    <a:pt x="188" y="265"/>
                    <a:pt x="188" y="266"/>
                  </a:cubicBezTo>
                  <a:cubicBezTo>
                    <a:pt x="188" y="266"/>
                    <a:pt x="187" y="267"/>
                    <a:pt x="186" y="267"/>
                  </a:cubicBezTo>
                  <a:cubicBezTo>
                    <a:pt x="114" y="298"/>
                    <a:pt x="114" y="298"/>
                    <a:pt x="114" y="298"/>
                  </a:cubicBezTo>
                  <a:cubicBezTo>
                    <a:pt x="113" y="298"/>
                    <a:pt x="113" y="298"/>
                    <a:pt x="113" y="298"/>
                  </a:cubicBezTo>
                  <a:close/>
                  <a:moveTo>
                    <a:pt x="82" y="213"/>
                  </a:moveTo>
                  <a:cubicBezTo>
                    <a:pt x="114" y="291"/>
                    <a:pt x="114" y="291"/>
                    <a:pt x="114" y="291"/>
                  </a:cubicBezTo>
                  <a:cubicBezTo>
                    <a:pt x="181" y="263"/>
                    <a:pt x="181" y="263"/>
                    <a:pt x="181" y="263"/>
                  </a:cubicBezTo>
                  <a:cubicBezTo>
                    <a:pt x="149" y="185"/>
                    <a:pt x="149" y="185"/>
                    <a:pt x="149" y="185"/>
                  </a:cubicBezTo>
                  <a:lnTo>
                    <a:pt x="82" y="213"/>
                  </a:lnTo>
                  <a:close/>
                  <a:moveTo>
                    <a:pt x="88" y="188"/>
                  </a:moveTo>
                  <a:cubicBezTo>
                    <a:pt x="94" y="202"/>
                    <a:pt x="94" y="202"/>
                    <a:pt x="94" y="202"/>
                  </a:cubicBezTo>
                  <a:cubicBezTo>
                    <a:pt x="135" y="184"/>
                    <a:pt x="135" y="184"/>
                    <a:pt x="135" y="184"/>
                  </a:cubicBezTo>
                  <a:cubicBezTo>
                    <a:pt x="129" y="171"/>
                    <a:pt x="129" y="171"/>
                    <a:pt x="129" y="171"/>
                  </a:cubicBezTo>
                  <a:lnTo>
                    <a:pt x="88" y="188"/>
                  </a:lnTo>
                  <a:close/>
                  <a:moveTo>
                    <a:pt x="37" y="143"/>
                  </a:moveTo>
                  <a:cubicBezTo>
                    <a:pt x="58" y="194"/>
                    <a:pt x="58" y="194"/>
                    <a:pt x="58" y="194"/>
                  </a:cubicBezTo>
                  <a:cubicBezTo>
                    <a:pt x="83" y="183"/>
                    <a:pt x="83" y="183"/>
                    <a:pt x="83" y="183"/>
                  </a:cubicBezTo>
                  <a:cubicBezTo>
                    <a:pt x="83" y="183"/>
                    <a:pt x="83" y="183"/>
                    <a:pt x="83" y="183"/>
                  </a:cubicBezTo>
                  <a:cubicBezTo>
                    <a:pt x="83" y="183"/>
                    <a:pt x="83" y="183"/>
                    <a:pt x="83" y="183"/>
                  </a:cubicBezTo>
                  <a:cubicBezTo>
                    <a:pt x="153" y="154"/>
                    <a:pt x="153" y="154"/>
                    <a:pt x="153" y="154"/>
                  </a:cubicBezTo>
                  <a:cubicBezTo>
                    <a:pt x="146" y="147"/>
                    <a:pt x="140" y="139"/>
                    <a:pt x="135" y="130"/>
                  </a:cubicBezTo>
                  <a:cubicBezTo>
                    <a:pt x="135" y="129"/>
                    <a:pt x="135" y="128"/>
                    <a:pt x="134" y="127"/>
                  </a:cubicBezTo>
                  <a:cubicBezTo>
                    <a:pt x="131" y="120"/>
                    <a:pt x="129" y="112"/>
                    <a:pt x="129" y="105"/>
                  </a:cubicBezTo>
                  <a:cubicBezTo>
                    <a:pt x="109" y="113"/>
                    <a:pt x="109" y="113"/>
                    <a:pt x="109" y="113"/>
                  </a:cubicBezTo>
                  <a:cubicBezTo>
                    <a:pt x="109" y="113"/>
                    <a:pt x="109" y="113"/>
                    <a:pt x="109" y="113"/>
                  </a:cubicBezTo>
                  <a:cubicBezTo>
                    <a:pt x="109" y="113"/>
                    <a:pt x="109" y="113"/>
                    <a:pt x="109" y="113"/>
                  </a:cubicBezTo>
                  <a:cubicBezTo>
                    <a:pt x="62" y="133"/>
                    <a:pt x="62" y="133"/>
                    <a:pt x="62" y="133"/>
                  </a:cubicBezTo>
                  <a:cubicBezTo>
                    <a:pt x="62" y="133"/>
                    <a:pt x="62" y="133"/>
                    <a:pt x="62" y="133"/>
                  </a:cubicBezTo>
                  <a:lnTo>
                    <a:pt x="37" y="143"/>
                  </a:lnTo>
                  <a:close/>
                  <a:moveTo>
                    <a:pt x="141" y="127"/>
                  </a:moveTo>
                  <a:cubicBezTo>
                    <a:pt x="156" y="160"/>
                    <a:pt x="192" y="177"/>
                    <a:pt x="223" y="164"/>
                  </a:cubicBezTo>
                  <a:cubicBezTo>
                    <a:pt x="217" y="158"/>
                    <a:pt x="204" y="142"/>
                    <a:pt x="188" y="104"/>
                  </a:cubicBezTo>
                  <a:cubicBezTo>
                    <a:pt x="173" y="66"/>
                    <a:pt x="170" y="46"/>
                    <a:pt x="170" y="38"/>
                  </a:cubicBezTo>
                  <a:cubicBezTo>
                    <a:pt x="146" y="48"/>
                    <a:pt x="133" y="73"/>
                    <a:pt x="134" y="100"/>
                  </a:cubicBezTo>
                  <a:cubicBezTo>
                    <a:pt x="134" y="100"/>
                    <a:pt x="134" y="100"/>
                    <a:pt x="134" y="100"/>
                  </a:cubicBezTo>
                  <a:cubicBezTo>
                    <a:pt x="135" y="109"/>
                    <a:pt x="137" y="117"/>
                    <a:pt x="140" y="125"/>
                  </a:cubicBezTo>
                  <a:cubicBezTo>
                    <a:pt x="140" y="125"/>
                    <a:pt x="140" y="125"/>
                    <a:pt x="140" y="125"/>
                  </a:cubicBezTo>
                  <a:cubicBezTo>
                    <a:pt x="140" y="125"/>
                    <a:pt x="140" y="125"/>
                    <a:pt x="140" y="125"/>
                  </a:cubicBezTo>
                  <a:cubicBezTo>
                    <a:pt x="140" y="126"/>
                    <a:pt x="141" y="126"/>
                    <a:pt x="141" y="127"/>
                  </a:cubicBezTo>
                  <a:close/>
                  <a:moveTo>
                    <a:pt x="176" y="37"/>
                  </a:moveTo>
                  <a:cubicBezTo>
                    <a:pt x="176" y="44"/>
                    <a:pt x="178" y="63"/>
                    <a:pt x="194" y="102"/>
                  </a:cubicBezTo>
                  <a:cubicBezTo>
                    <a:pt x="210" y="141"/>
                    <a:pt x="222" y="156"/>
                    <a:pt x="228" y="160"/>
                  </a:cubicBezTo>
                  <a:cubicBezTo>
                    <a:pt x="233" y="152"/>
                    <a:pt x="232" y="131"/>
                    <a:pt x="224" y="106"/>
                  </a:cubicBezTo>
                  <a:cubicBezTo>
                    <a:pt x="215" y="118"/>
                    <a:pt x="215" y="118"/>
                    <a:pt x="215" y="118"/>
                  </a:cubicBezTo>
                  <a:cubicBezTo>
                    <a:pt x="215" y="119"/>
                    <a:pt x="214" y="119"/>
                    <a:pt x="213" y="119"/>
                  </a:cubicBezTo>
                  <a:cubicBezTo>
                    <a:pt x="212" y="119"/>
                    <a:pt x="211" y="119"/>
                    <a:pt x="211" y="119"/>
                  </a:cubicBezTo>
                  <a:cubicBezTo>
                    <a:pt x="211" y="118"/>
                    <a:pt x="203" y="112"/>
                    <a:pt x="198" y="100"/>
                  </a:cubicBezTo>
                  <a:cubicBezTo>
                    <a:pt x="193" y="88"/>
                    <a:pt x="195" y="82"/>
                    <a:pt x="195" y="81"/>
                  </a:cubicBezTo>
                  <a:cubicBezTo>
                    <a:pt x="196" y="80"/>
                    <a:pt x="197" y="79"/>
                    <a:pt x="198" y="79"/>
                  </a:cubicBezTo>
                  <a:cubicBezTo>
                    <a:pt x="213" y="80"/>
                    <a:pt x="213" y="80"/>
                    <a:pt x="213" y="80"/>
                  </a:cubicBezTo>
                  <a:cubicBezTo>
                    <a:pt x="201" y="55"/>
                    <a:pt x="187" y="39"/>
                    <a:pt x="176" y="37"/>
                  </a:cubicBezTo>
                  <a:close/>
                  <a:moveTo>
                    <a:pt x="57" y="112"/>
                  </a:moveTo>
                  <a:cubicBezTo>
                    <a:pt x="63" y="126"/>
                    <a:pt x="63" y="126"/>
                    <a:pt x="63" y="126"/>
                  </a:cubicBezTo>
                  <a:cubicBezTo>
                    <a:pt x="104" y="109"/>
                    <a:pt x="104" y="109"/>
                    <a:pt x="104" y="109"/>
                  </a:cubicBezTo>
                  <a:cubicBezTo>
                    <a:pt x="98" y="95"/>
                    <a:pt x="98" y="95"/>
                    <a:pt x="98" y="95"/>
                  </a:cubicBezTo>
                  <a:lnTo>
                    <a:pt x="57" y="112"/>
                  </a:lnTo>
                  <a:close/>
                  <a:moveTo>
                    <a:pt x="8" y="35"/>
                  </a:moveTo>
                  <a:cubicBezTo>
                    <a:pt x="40" y="113"/>
                    <a:pt x="40" y="113"/>
                    <a:pt x="40" y="113"/>
                  </a:cubicBezTo>
                  <a:cubicBezTo>
                    <a:pt x="98" y="88"/>
                    <a:pt x="98" y="88"/>
                    <a:pt x="98" y="88"/>
                  </a:cubicBezTo>
                  <a:cubicBezTo>
                    <a:pt x="98" y="88"/>
                    <a:pt x="98" y="88"/>
                    <a:pt x="98" y="88"/>
                  </a:cubicBezTo>
                  <a:cubicBezTo>
                    <a:pt x="98" y="88"/>
                    <a:pt x="98" y="88"/>
                    <a:pt x="98" y="88"/>
                  </a:cubicBezTo>
                  <a:cubicBezTo>
                    <a:pt x="107" y="85"/>
                    <a:pt x="107" y="85"/>
                    <a:pt x="107" y="85"/>
                  </a:cubicBezTo>
                  <a:cubicBezTo>
                    <a:pt x="75" y="7"/>
                    <a:pt x="75" y="7"/>
                    <a:pt x="75" y="7"/>
                  </a:cubicBezTo>
                  <a:lnTo>
                    <a:pt x="8" y="35"/>
                  </a:lnTo>
                  <a:close/>
                  <a:moveTo>
                    <a:pt x="201" y="85"/>
                  </a:moveTo>
                  <a:cubicBezTo>
                    <a:pt x="201" y="87"/>
                    <a:pt x="201" y="92"/>
                    <a:pt x="204" y="98"/>
                  </a:cubicBezTo>
                  <a:cubicBezTo>
                    <a:pt x="207" y="105"/>
                    <a:pt x="210" y="109"/>
                    <a:pt x="212" y="112"/>
                  </a:cubicBezTo>
                  <a:cubicBezTo>
                    <a:pt x="223" y="98"/>
                    <a:pt x="223" y="98"/>
                    <a:pt x="223" y="98"/>
                  </a:cubicBezTo>
                  <a:cubicBezTo>
                    <a:pt x="223" y="98"/>
                    <a:pt x="223" y="98"/>
                    <a:pt x="224" y="97"/>
                  </a:cubicBezTo>
                  <a:cubicBezTo>
                    <a:pt x="222" y="96"/>
                    <a:pt x="221" y="94"/>
                    <a:pt x="220" y="91"/>
                  </a:cubicBezTo>
                  <a:cubicBezTo>
                    <a:pt x="219" y="90"/>
                    <a:pt x="218" y="88"/>
                    <a:pt x="218" y="86"/>
                  </a:cubicBezTo>
                  <a:cubicBezTo>
                    <a:pt x="218" y="86"/>
                    <a:pt x="218" y="86"/>
                    <a:pt x="218" y="86"/>
                  </a:cubicBezTo>
                  <a:lnTo>
                    <a:pt x="201" y="85"/>
                  </a:lnTo>
                  <a:close/>
                  <a:moveTo>
                    <a:pt x="237" y="71"/>
                  </a:moveTo>
                  <a:cubicBezTo>
                    <a:pt x="235" y="71"/>
                    <a:pt x="234" y="72"/>
                    <a:pt x="232" y="72"/>
                  </a:cubicBezTo>
                  <a:cubicBezTo>
                    <a:pt x="229" y="74"/>
                    <a:pt x="226" y="76"/>
                    <a:pt x="225" y="79"/>
                  </a:cubicBezTo>
                  <a:cubicBezTo>
                    <a:pt x="224" y="82"/>
                    <a:pt x="224" y="86"/>
                    <a:pt x="225" y="89"/>
                  </a:cubicBezTo>
                  <a:cubicBezTo>
                    <a:pt x="228" y="96"/>
                    <a:pt x="235" y="99"/>
                    <a:pt x="242" y="96"/>
                  </a:cubicBezTo>
                  <a:cubicBezTo>
                    <a:pt x="248" y="93"/>
                    <a:pt x="251" y="86"/>
                    <a:pt x="249" y="79"/>
                  </a:cubicBezTo>
                  <a:cubicBezTo>
                    <a:pt x="247" y="74"/>
                    <a:pt x="242" y="71"/>
                    <a:pt x="237" y="71"/>
                  </a:cubicBezTo>
                  <a:close/>
                </a:path>
              </a:pathLst>
            </a:custGeom>
            <a:solidFill>
              <a:srgbClr val="6AA5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xmlns="" id="{FE0CDBF7-B1E7-4556-92B6-CF311B928EC6}"/>
              </a:ext>
            </a:extLst>
          </p:cNvPr>
          <p:cNvGrpSpPr/>
          <p:nvPr userDrawn="1"/>
        </p:nvGrpSpPr>
        <p:grpSpPr>
          <a:xfrm>
            <a:off x="5329238" y="2857501"/>
            <a:ext cx="3100388" cy="2640012"/>
            <a:chOff x="5329238" y="2857501"/>
            <a:chExt cx="3100388" cy="2640012"/>
          </a:xfrm>
        </p:grpSpPr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xmlns="" id="{F4C32669-86FF-4D95-B1F0-35DFF4DED3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26213" y="2857501"/>
              <a:ext cx="1903413" cy="1466850"/>
            </a:xfrm>
            <a:custGeom>
              <a:avLst/>
              <a:gdLst>
                <a:gd name="T0" fmla="*/ 3 w 507"/>
                <a:gd name="T1" fmla="*/ 390 h 390"/>
                <a:gd name="T2" fmla="*/ 1 w 507"/>
                <a:gd name="T3" fmla="*/ 389 h 390"/>
                <a:gd name="T4" fmla="*/ 2 w 507"/>
                <a:gd name="T5" fmla="*/ 385 h 390"/>
                <a:gd name="T6" fmla="*/ 502 w 507"/>
                <a:gd name="T7" fmla="*/ 1 h 390"/>
                <a:gd name="T8" fmla="*/ 506 w 507"/>
                <a:gd name="T9" fmla="*/ 2 h 390"/>
                <a:gd name="T10" fmla="*/ 505 w 507"/>
                <a:gd name="T11" fmla="*/ 6 h 390"/>
                <a:gd name="T12" fmla="*/ 5 w 507"/>
                <a:gd name="T13" fmla="*/ 389 h 390"/>
                <a:gd name="T14" fmla="*/ 3 w 507"/>
                <a:gd name="T15" fmla="*/ 39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7" h="390">
                  <a:moveTo>
                    <a:pt x="3" y="390"/>
                  </a:moveTo>
                  <a:cubicBezTo>
                    <a:pt x="3" y="390"/>
                    <a:pt x="2" y="390"/>
                    <a:pt x="1" y="389"/>
                  </a:cubicBezTo>
                  <a:cubicBezTo>
                    <a:pt x="0" y="388"/>
                    <a:pt x="0" y="386"/>
                    <a:pt x="2" y="385"/>
                  </a:cubicBezTo>
                  <a:cubicBezTo>
                    <a:pt x="502" y="1"/>
                    <a:pt x="502" y="1"/>
                    <a:pt x="502" y="1"/>
                  </a:cubicBezTo>
                  <a:cubicBezTo>
                    <a:pt x="503" y="0"/>
                    <a:pt x="505" y="1"/>
                    <a:pt x="506" y="2"/>
                  </a:cubicBezTo>
                  <a:cubicBezTo>
                    <a:pt x="507" y="3"/>
                    <a:pt x="507" y="5"/>
                    <a:pt x="505" y="6"/>
                  </a:cubicBezTo>
                  <a:cubicBezTo>
                    <a:pt x="5" y="389"/>
                    <a:pt x="5" y="389"/>
                    <a:pt x="5" y="389"/>
                  </a:cubicBezTo>
                  <a:cubicBezTo>
                    <a:pt x="5" y="390"/>
                    <a:pt x="4" y="390"/>
                    <a:pt x="3" y="390"/>
                  </a:cubicBezTo>
                  <a:close/>
                </a:path>
              </a:pathLst>
            </a:custGeom>
            <a:solidFill>
              <a:srgbClr val="D119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Oval 18">
              <a:extLst>
                <a:ext uri="{FF2B5EF4-FFF2-40B4-BE49-F238E27FC236}">
                  <a16:creationId xmlns:a16="http://schemas.microsoft.com/office/drawing/2014/main" xmlns="" id="{31E6D77F-F729-4C57-8E39-D751A110A9C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340351" y="4098926"/>
              <a:ext cx="1385888" cy="1387475"/>
            </a:xfrm>
            <a:prstGeom prst="ellipse">
              <a:avLst/>
            </a:prstGeom>
            <a:solidFill>
              <a:srgbClr val="003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xmlns="" id="{94A8601B-0118-40C3-9A13-12E1B13380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329238" y="4087813"/>
              <a:ext cx="1408113" cy="1409700"/>
            </a:xfrm>
            <a:custGeom>
              <a:avLst/>
              <a:gdLst>
                <a:gd name="T0" fmla="*/ 188 w 375"/>
                <a:gd name="T1" fmla="*/ 375 h 375"/>
                <a:gd name="T2" fmla="*/ 0 w 375"/>
                <a:gd name="T3" fmla="*/ 187 h 375"/>
                <a:gd name="T4" fmla="*/ 188 w 375"/>
                <a:gd name="T5" fmla="*/ 0 h 375"/>
                <a:gd name="T6" fmla="*/ 375 w 375"/>
                <a:gd name="T7" fmla="*/ 187 h 375"/>
                <a:gd name="T8" fmla="*/ 188 w 375"/>
                <a:gd name="T9" fmla="*/ 375 h 375"/>
                <a:gd name="T10" fmla="*/ 188 w 375"/>
                <a:gd name="T11" fmla="*/ 6 h 375"/>
                <a:gd name="T12" fmla="*/ 6 w 375"/>
                <a:gd name="T13" fmla="*/ 187 h 375"/>
                <a:gd name="T14" fmla="*/ 188 w 375"/>
                <a:gd name="T15" fmla="*/ 369 h 375"/>
                <a:gd name="T16" fmla="*/ 369 w 375"/>
                <a:gd name="T17" fmla="*/ 187 h 375"/>
                <a:gd name="T18" fmla="*/ 188 w 375"/>
                <a:gd name="T19" fmla="*/ 6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5" h="375">
                  <a:moveTo>
                    <a:pt x="188" y="375"/>
                  </a:moveTo>
                  <a:cubicBezTo>
                    <a:pt x="84" y="375"/>
                    <a:pt x="0" y="291"/>
                    <a:pt x="0" y="187"/>
                  </a:cubicBezTo>
                  <a:cubicBezTo>
                    <a:pt x="0" y="84"/>
                    <a:pt x="84" y="0"/>
                    <a:pt x="188" y="0"/>
                  </a:cubicBezTo>
                  <a:cubicBezTo>
                    <a:pt x="291" y="0"/>
                    <a:pt x="375" y="84"/>
                    <a:pt x="375" y="187"/>
                  </a:cubicBezTo>
                  <a:cubicBezTo>
                    <a:pt x="375" y="291"/>
                    <a:pt x="291" y="375"/>
                    <a:pt x="188" y="375"/>
                  </a:cubicBezTo>
                  <a:close/>
                  <a:moveTo>
                    <a:pt x="188" y="6"/>
                  </a:moveTo>
                  <a:cubicBezTo>
                    <a:pt x="88" y="6"/>
                    <a:pt x="6" y="88"/>
                    <a:pt x="6" y="187"/>
                  </a:cubicBezTo>
                  <a:cubicBezTo>
                    <a:pt x="6" y="287"/>
                    <a:pt x="88" y="369"/>
                    <a:pt x="188" y="369"/>
                  </a:cubicBezTo>
                  <a:cubicBezTo>
                    <a:pt x="287" y="369"/>
                    <a:pt x="369" y="287"/>
                    <a:pt x="369" y="187"/>
                  </a:cubicBezTo>
                  <a:cubicBezTo>
                    <a:pt x="369" y="88"/>
                    <a:pt x="287" y="6"/>
                    <a:pt x="188" y="6"/>
                  </a:cubicBezTo>
                  <a:close/>
                </a:path>
              </a:pathLst>
            </a:custGeom>
            <a:solidFill>
              <a:srgbClr val="D119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xmlns="" id="{7C15E382-F34B-4703-A0AB-DF286554B3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508626" y="4268788"/>
              <a:ext cx="1047750" cy="1049338"/>
            </a:xfrm>
            <a:custGeom>
              <a:avLst/>
              <a:gdLst>
                <a:gd name="T0" fmla="*/ 164 w 279"/>
                <a:gd name="T1" fmla="*/ 139 h 279"/>
                <a:gd name="T2" fmla="*/ 140 w 279"/>
                <a:gd name="T3" fmla="*/ 164 h 279"/>
                <a:gd name="T4" fmla="*/ 115 w 279"/>
                <a:gd name="T5" fmla="*/ 139 h 279"/>
                <a:gd name="T6" fmla="*/ 140 w 279"/>
                <a:gd name="T7" fmla="*/ 115 h 279"/>
                <a:gd name="T8" fmla="*/ 164 w 279"/>
                <a:gd name="T9" fmla="*/ 139 h 279"/>
                <a:gd name="T10" fmla="*/ 140 w 279"/>
                <a:gd name="T11" fmla="*/ 28 h 279"/>
                <a:gd name="T12" fmla="*/ 251 w 279"/>
                <a:gd name="T13" fmla="*/ 139 h 279"/>
                <a:gd name="T14" fmla="*/ 148 w 279"/>
                <a:gd name="T15" fmla="*/ 52 h 279"/>
                <a:gd name="T16" fmla="*/ 227 w 279"/>
                <a:gd name="T17" fmla="*/ 131 h 279"/>
                <a:gd name="T18" fmla="*/ 157 w 279"/>
                <a:gd name="T19" fmla="*/ 77 h 279"/>
                <a:gd name="T20" fmla="*/ 202 w 279"/>
                <a:gd name="T21" fmla="*/ 124 h 279"/>
                <a:gd name="T22" fmla="*/ 177 w 279"/>
                <a:gd name="T23" fmla="*/ 139 h 279"/>
                <a:gd name="T24" fmla="*/ 140 w 279"/>
                <a:gd name="T25" fmla="*/ 177 h 279"/>
                <a:gd name="T26" fmla="*/ 102 w 279"/>
                <a:gd name="T27" fmla="*/ 139 h 279"/>
                <a:gd name="T28" fmla="*/ 140 w 279"/>
                <a:gd name="T29" fmla="*/ 102 h 279"/>
                <a:gd name="T30" fmla="*/ 177 w 279"/>
                <a:gd name="T31" fmla="*/ 139 h 279"/>
                <a:gd name="T32" fmla="*/ 279 w 279"/>
                <a:gd name="T33" fmla="*/ 139 h 279"/>
                <a:gd name="T34" fmla="*/ 140 w 279"/>
                <a:gd name="T35" fmla="*/ 279 h 279"/>
                <a:gd name="T36" fmla="*/ 0 w 279"/>
                <a:gd name="T37" fmla="*/ 139 h 279"/>
                <a:gd name="T38" fmla="*/ 140 w 279"/>
                <a:gd name="T39" fmla="*/ 0 h 279"/>
                <a:gd name="T40" fmla="*/ 279 w 279"/>
                <a:gd name="T41" fmla="*/ 13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9" h="279">
                  <a:moveTo>
                    <a:pt x="164" y="139"/>
                  </a:moveTo>
                  <a:cubicBezTo>
                    <a:pt x="164" y="153"/>
                    <a:pt x="153" y="164"/>
                    <a:pt x="140" y="164"/>
                  </a:cubicBezTo>
                  <a:cubicBezTo>
                    <a:pt x="126" y="164"/>
                    <a:pt x="115" y="153"/>
                    <a:pt x="115" y="139"/>
                  </a:cubicBezTo>
                  <a:cubicBezTo>
                    <a:pt x="115" y="126"/>
                    <a:pt x="126" y="115"/>
                    <a:pt x="140" y="115"/>
                  </a:cubicBezTo>
                  <a:cubicBezTo>
                    <a:pt x="153" y="115"/>
                    <a:pt x="164" y="126"/>
                    <a:pt x="164" y="139"/>
                  </a:cubicBezTo>
                  <a:moveTo>
                    <a:pt x="140" y="28"/>
                  </a:moveTo>
                  <a:cubicBezTo>
                    <a:pt x="201" y="28"/>
                    <a:pt x="251" y="78"/>
                    <a:pt x="251" y="139"/>
                  </a:cubicBezTo>
                  <a:moveTo>
                    <a:pt x="148" y="52"/>
                  </a:moveTo>
                  <a:cubicBezTo>
                    <a:pt x="190" y="56"/>
                    <a:pt x="223" y="89"/>
                    <a:pt x="227" y="131"/>
                  </a:cubicBezTo>
                  <a:moveTo>
                    <a:pt x="157" y="77"/>
                  </a:moveTo>
                  <a:cubicBezTo>
                    <a:pt x="179" y="84"/>
                    <a:pt x="196" y="101"/>
                    <a:pt x="202" y="124"/>
                  </a:cubicBezTo>
                  <a:moveTo>
                    <a:pt x="177" y="139"/>
                  </a:moveTo>
                  <a:cubicBezTo>
                    <a:pt x="177" y="160"/>
                    <a:pt x="160" y="177"/>
                    <a:pt x="140" y="177"/>
                  </a:cubicBezTo>
                  <a:cubicBezTo>
                    <a:pt x="119" y="177"/>
                    <a:pt x="102" y="160"/>
                    <a:pt x="102" y="139"/>
                  </a:cubicBezTo>
                  <a:cubicBezTo>
                    <a:pt x="102" y="119"/>
                    <a:pt x="119" y="102"/>
                    <a:pt x="140" y="102"/>
                  </a:cubicBezTo>
                  <a:cubicBezTo>
                    <a:pt x="160" y="102"/>
                    <a:pt x="177" y="119"/>
                    <a:pt x="177" y="139"/>
                  </a:cubicBezTo>
                  <a:moveTo>
                    <a:pt x="279" y="139"/>
                  </a:moveTo>
                  <a:cubicBezTo>
                    <a:pt x="279" y="217"/>
                    <a:pt x="217" y="279"/>
                    <a:pt x="140" y="279"/>
                  </a:cubicBezTo>
                  <a:cubicBezTo>
                    <a:pt x="62" y="279"/>
                    <a:pt x="0" y="217"/>
                    <a:pt x="0" y="139"/>
                  </a:cubicBezTo>
                  <a:cubicBezTo>
                    <a:pt x="0" y="62"/>
                    <a:pt x="62" y="0"/>
                    <a:pt x="140" y="0"/>
                  </a:cubicBezTo>
                  <a:cubicBezTo>
                    <a:pt x="217" y="0"/>
                    <a:pt x="279" y="62"/>
                    <a:pt x="279" y="139"/>
                  </a:cubicBezTo>
                </a:path>
              </a:pathLst>
            </a:custGeom>
            <a:solidFill>
              <a:srgbClr val="003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xmlns="" id="{B124B898-65C1-45A3-97B2-B961C9E443A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497513" y="4257676"/>
              <a:ext cx="1069975" cy="1071563"/>
            </a:xfrm>
            <a:custGeom>
              <a:avLst/>
              <a:gdLst>
                <a:gd name="T0" fmla="*/ 143 w 285"/>
                <a:gd name="T1" fmla="*/ 285 h 285"/>
                <a:gd name="T2" fmla="*/ 0 w 285"/>
                <a:gd name="T3" fmla="*/ 142 h 285"/>
                <a:gd name="T4" fmla="*/ 143 w 285"/>
                <a:gd name="T5" fmla="*/ 0 h 285"/>
                <a:gd name="T6" fmla="*/ 285 w 285"/>
                <a:gd name="T7" fmla="*/ 142 h 285"/>
                <a:gd name="T8" fmla="*/ 143 w 285"/>
                <a:gd name="T9" fmla="*/ 285 h 285"/>
                <a:gd name="T10" fmla="*/ 143 w 285"/>
                <a:gd name="T11" fmla="*/ 6 h 285"/>
                <a:gd name="T12" fmla="*/ 6 w 285"/>
                <a:gd name="T13" fmla="*/ 142 h 285"/>
                <a:gd name="T14" fmla="*/ 143 w 285"/>
                <a:gd name="T15" fmla="*/ 279 h 285"/>
                <a:gd name="T16" fmla="*/ 279 w 285"/>
                <a:gd name="T17" fmla="*/ 142 h 285"/>
                <a:gd name="T18" fmla="*/ 143 w 285"/>
                <a:gd name="T19" fmla="*/ 6 h 285"/>
                <a:gd name="T20" fmla="*/ 143 w 285"/>
                <a:gd name="T21" fmla="*/ 183 h 285"/>
                <a:gd name="T22" fmla="*/ 102 w 285"/>
                <a:gd name="T23" fmla="*/ 142 h 285"/>
                <a:gd name="T24" fmla="*/ 143 w 285"/>
                <a:gd name="T25" fmla="*/ 102 h 285"/>
                <a:gd name="T26" fmla="*/ 183 w 285"/>
                <a:gd name="T27" fmla="*/ 142 h 285"/>
                <a:gd name="T28" fmla="*/ 143 w 285"/>
                <a:gd name="T29" fmla="*/ 183 h 285"/>
                <a:gd name="T30" fmla="*/ 143 w 285"/>
                <a:gd name="T31" fmla="*/ 108 h 285"/>
                <a:gd name="T32" fmla="*/ 108 w 285"/>
                <a:gd name="T33" fmla="*/ 142 h 285"/>
                <a:gd name="T34" fmla="*/ 143 w 285"/>
                <a:gd name="T35" fmla="*/ 177 h 285"/>
                <a:gd name="T36" fmla="*/ 177 w 285"/>
                <a:gd name="T37" fmla="*/ 142 h 285"/>
                <a:gd name="T38" fmla="*/ 143 w 285"/>
                <a:gd name="T39" fmla="*/ 108 h 285"/>
                <a:gd name="T40" fmla="*/ 143 w 285"/>
                <a:gd name="T41" fmla="*/ 170 h 285"/>
                <a:gd name="T42" fmla="*/ 115 w 285"/>
                <a:gd name="T43" fmla="*/ 142 h 285"/>
                <a:gd name="T44" fmla="*/ 143 w 285"/>
                <a:gd name="T45" fmla="*/ 115 h 285"/>
                <a:gd name="T46" fmla="*/ 170 w 285"/>
                <a:gd name="T47" fmla="*/ 142 h 285"/>
                <a:gd name="T48" fmla="*/ 143 w 285"/>
                <a:gd name="T49" fmla="*/ 170 h 285"/>
                <a:gd name="T50" fmla="*/ 143 w 285"/>
                <a:gd name="T51" fmla="*/ 121 h 285"/>
                <a:gd name="T52" fmla="*/ 121 w 285"/>
                <a:gd name="T53" fmla="*/ 142 h 285"/>
                <a:gd name="T54" fmla="*/ 143 w 285"/>
                <a:gd name="T55" fmla="*/ 164 h 285"/>
                <a:gd name="T56" fmla="*/ 164 w 285"/>
                <a:gd name="T57" fmla="*/ 142 h 285"/>
                <a:gd name="T58" fmla="*/ 143 w 285"/>
                <a:gd name="T59" fmla="*/ 121 h 285"/>
                <a:gd name="T60" fmla="*/ 257 w 285"/>
                <a:gd name="T61" fmla="*/ 142 h 285"/>
                <a:gd name="T62" fmla="*/ 251 w 285"/>
                <a:gd name="T63" fmla="*/ 142 h 285"/>
                <a:gd name="T64" fmla="*/ 143 w 285"/>
                <a:gd name="T65" fmla="*/ 34 h 285"/>
                <a:gd name="T66" fmla="*/ 143 w 285"/>
                <a:gd name="T67" fmla="*/ 28 h 285"/>
                <a:gd name="T68" fmla="*/ 257 w 285"/>
                <a:gd name="T69" fmla="*/ 142 h 285"/>
                <a:gd name="T70" fmla="*/ 227 w 285"/>
                <a:gd name="T71" fmla="*/ 134 h 285"/>
                <a:gd name="T72" fmla="*/ 150 w 285"/>
                <a:gd name="T73" fmla="*/ 58 h 285"/>
                <a:gd name="T74" fmla="*/ 151 w 285"/>
                <a:gd name="T75" fmla="*/ 52 h 285"/>
                <a:gd name="T76" fmla="*/ 233 w 285"/>
                <a:gd name="T77" fmla="*/ 133 h 285"/>
                <a:gd name="T78" fmla="*/ 227 w 285"/>
                <a:gd name="T79" fmla="*/ 134 h 285"/>
                <a:gd name="T80" fmla="*/ 202 w 285"/>
                <a:gd name="T81" fmla="*/ 127 h 285"/>
                <a:gd name="T82" fmla="*/ 159 w 285"/>
                <a:gd name="T83" fmla="*/ 83 h 285"/>
                <a:gd name="T84" fmla="*/ 161 w 285"/>
                <a:gd name="T85" fmla="*/ 78 h 285"/>
                <a:gd name="T86" fmla="*/ 208 w 285"/>
                <a:gd name="T87" fmla="*/ 126 h 285"/>
                <a:gd name="T88" fmla="*/ 202 w 285"/>
                <a:gd name="T89" fmla="*/ 12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85" h="285">
                  <a:moveTo>
                    <a:pt x="143" y="285"/>
                  </a:moveTo>
                  <a:cubicBezTo>
                    <a:pt x="64" y="285"/>
                    <a:pt x="0" y="221"/>
                    <a:pt x="0" y="142"/>
                  </a:cubicBezTo>
                  <a:cubicBezTo>
                    <a:pt x="0" y="64"/>
                    <a:pt x="64" y="0"/>
                    <a:pt x="143" y="0"/>
                  </a:cubicBezTo>
                  <a:cubicBezTo>
                    <a:pt x="221" y="0"/>
                    <a:pt x="285" y="64"/>
                    <a:pt x="285" y="142"/>
                  </a:cubicBezTo>
                  <a:cubicBezTo>
                    <a:pt x="285" y="221"/>
                    <a:pt x="221" y="285"/>
                    <a:pt x="143" y="285"/>
                  </a:cubicBezTo>
                  <a:close/>
                  <a:moveTo>
                    <a:pt x="143" y="6"/>
                  </a:moveTo>
                  <a:cubicBezTo>
                    <a:pt x="67" y="6"/>
                    <a:pt x="6" y="67"/>
                    <a:pt x="6" y="142"/>
                  </a:cubicBezTo>
                  <a:cubicBezTo>
                    <a:pt x="6" y="218"/>
                    <a:pt x="67" y="279"/>
                    <a:pt x="143" y="279"/>
                  </a:cubicBezTo>
                  <a:cubicBezTo>
                    <a:pt x="218" y="279"/>
                    <a:pt x="279" y="218"/>
                    <a:pt x="279" y="142"/>
                  </a:cubicBezTo>
                  <a:cubicBezTo>
                    <a:pt x="279" y="67"/>
                    <a:pt x="218" y="6"/>
                    <a:pt x="143" y="6"/>
                  </a:cubicBezTo>
                  <a:close/>
                  <a:moveTo>
                    <a:pt x="143" y="183"/>
                  </a:moveTo>
                  <a:cubicBezTo>
                    <a:pt x="120" y="183"/>
                    <a:pt x="102" y="165"/>
                    <a:pt x="102" y="142"/>
                  </a:cubicBezTo>
                  <a:cubicBezTo>
                    <a:pt x="102" y="120"/>
                    <a:pt x="120" y="102"/>
                    <a:pt x="143" y="102"/>
                  </a:cubicBezTo>
                  <a:cubicBezTo>
                    <a:pt x="165" y="102"/>
                    <a:pt x="183" y="120"/>
                    <a:pt x="183" y="142"/>
                  </a:cubicBezTo>
                  <a:cubicBezTo>
                    <a:pt x="183" y="165"/>
                    <a:pt x="165" y="183"/>
                    <a:pt x="143" y="183"/>
                  </a:cubicBezTo>
                  <a:close/>
                  <a:moveTo>
                    <a:pt x="143" y="108"/>
                  </a:moveTo>
                  <a:cubicBezTo>
                    <a:pt x="124" y="108"/>
                    <a:pt x="108" y="123"/>
                    <a:pt x="108" y="142"/>
                  </a:cubicBezTo>
                  <a:cubicBezTo>
                    <a:pt x="108" y="161"/>
                    <a:pt x="124" y="177"/>
                    <a:pt x="143" y="177"/>
                  </a:cubicBezTo>
                  <a:cubicBezTo>
                    <a:pt x="162" y="177"/>
                    <a:pt x="177" y="161"/>
                    <a:pt x="177" y="142"/>
                  </a:cubicBezTo>
                  <a:cubicBezTo>
                    <a:pt x="177" y="123"/>
                    <a:pt x="162" y="108"/>
                    <a:pt x="143" y="108"/>
                  </a:cubicBezTo>
                  <a:close/>
                  <a:moveTo>
                    <a:pt x="143" y="170"/>
                  </a:moveTo>
                  <a:cubicBezTo>
                    <a:pt x="128" y="170"/>
                    <a:pt x="115" y="157"/>
                    <a:pt x="115" y="142"/>
                  </a:cubicBezTo>
                  <a:cubicBezTo>
                    <a:pt x="115" y="127"/>
                    <a:pt x="128" y="115"/>
                    <a:pt x="143" y="115"/>
                  </a:cubicBezTo>
                  <a:cubicBezTo>
                    <a:pt x="158" y="115"/>
                    <a:pt x="170" y="127"/>
                    <a:pt x="170" y="142"/>
                  </a:cubicBezTo>
                  <a:cubicBezTo>
                    <a:pt x="170" y="157"/>
                    <a:pt x="158" y="170"/>
                    <a:pt x="143" y="170"/>
                  </a:cubicBezTo>
                  <a:close/>
                  <a:moveTo>
                    <a:pt x="143" y="121"/>
                  </a:moveTo>
                  <a:cubicBezTo>
                    <a:pt x="131" y="121"/>
                    <a:pt x="121" y="131"/>
                    <a:pt x="121" y="142"/>
                  </a:cubicBezTo>
                  <a:cubicBezTo>
                    <a:pt x="121" y="154"/>
                    <a:pt x="131" y="164"/>
                    <a:pt x="143" y="164"/>
                  </a:cubicBezTo>
                  <a:cubicBezTo>
                    <a:pt x="154" y="164"/>
                    <a:pt x="164" y="154"/>
                    <a:pt x="164" y="142"/>
                  </a:cubicBezTo>
                  <a:cubicBezTo>
                    <a:pt x="164" y="131"/>
                    <a:pt x="154" y="121"/>
                    <a:pt x="143" y="121"/>
                  </a:cubicBezTo>
                  <a:close/>
                  <a:moveTo>
                    <a:pt x="257" y="142"/>
                  </a:moveTo>
                  <a:cubicBezTo>
                    <a:pt x="251" y="142"/>
                    <a:pt x="251" y="142"/>
                    <a:pt x="251" y="142"/>
                  </a:cubicBezTo>
                  <a:cubicBezTo>
                    <a:pt x="251" y="82"/>
                    <a:pt x="202" y="34"/>
                    <a:pt x="143" y="34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206" y="28"/>
                    <a:pt x="257" y="79"/>
                    <a:pt x="257" y="142"/>
                  </a:cubicBezTo>
                  <a:close/>
                  <a:moveTo>
                    <a:pt x="227" y="134"/>
                  </a:moveTo>
                  <a:cubicBezTo>
                    <a:pt x="223" y="94"/>
                    <a:pt x="191" y="62"/>
                    <a:pt x="150" y="58"/>
                  </a:cubicBezTo>
                  <a:cubicBezTo>
                    <a:pt x="151" y="52"/>
                    <a:pt x="151" y="52"/>
                    <a:pt x="151" y="52"/>
                  </a:cubicBezTo>
                  <a:cubicBezTo>
                    <a:pt x="194" y="56"/>
                    <a:pt x="229" y="90"/>
                    <a:pt x="233" y="133"/>
                  </a:cubicBezTo>
                  <a:lnTo>
                    <a:pt x="227" y="134"/>
                  </a:lnTo>
                  <a:close/>
                  <a:moveTo>
                    <a:pt x="202" y="127"/>
                  </a:moveTo>
                  <a:cubicBezTo>
                    <a:pt x="197" y="106"/>
                    <a:pt x="180" y="89"/>
                    <a:pt x="159" y="83"/>
                  </a:cubicBezTo>
                  <a:cubicBezTo>
                    <a:pt x="161" y="78"/>
                    <a:pt x="161" y="78"/>
                    <a:pt x="161" y="78"/>
                  </a:cubicBezTo>
                  <a:cubicBezTo>
                    <a:pt x="184" y="84"/>
                    <a:pt x="202" y="103"/>
                    <a:pt x="208" y="126"/>
                  </a:cubicBezTo>
                  <a:lnTo>
                    <a:pt x="202" y="127"/>
                  </a:lnTo>
                  <a:close/>
                </a:path>
              </a:pathLst>
            </a:custGeom>
            <a:solidFill>
              <a:srgbClr val="D119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A4CB8E20-BF02-4D4E-A66B-858244E256B7}"/>
              </a:ext>
            </a:extLst>
          </p:cNvPr>
          <p:cNvGrpSpPr/>
          <p:nvPr userDrawn="1"/>
        </p:nvGrpSpPr>
        <p:grpSpPr>
          <a:xfrm>
            <a:off x="8404226" y="2857501"/>
            <a:ext cx="3097212" cy="2640012"/>
            <a:chOff x="8404226" y="2857501"/>
            <a:chExt cx="3097212" cy="2640012"/>
          </a:xfrm>
        </p:grpSpPr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xmlns="" id="{56F05470-5AF8-4B9D-8D66-B0C4367C300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404226" y="2857501"/>
              <a:ext cx="1914525" cy="1455738"/>
            </a:xfrm>
            <a:custGeom>
              <a:avLst/>
              <a:gdLst>
                <a:gd name="T0" fmla="*/ 507 w 510"/>
                <a:gd name="T1" fmla="*/ 387 h 387"/>
                <a:gd name="T2" fmla="*/ 505 w 510"/>
                <a:gd name="T3" fmla="*/ 386 h 387"/>
                <a:gd name="T4" fmla="*/ 2 w 510"/>
                <a:gd name="T5" fmla="*/ 6 h 387"/>
                <a:gd name="T6" fmla="*/ 1 w 510"/>
                <a:gd name="T7" fmla="*/ 2 h 387"/>
                <a:gd name="T8" fmla="*/ 5 w 510"/>
                <a:gd name="T9" fmla="*/ 1 h 387"/>
                <a:gd name="T10" fmla="*/ 509 w 510"/>
                <a:gd name="T11" fmla="*/ 381 h 387"/>
                <a:gd name="T12" fmla="*/ 509 w 510"/>
                <a:gd name="T13" fmla="*/ 386 h 387"/>
                <a:gd name="T14" fmla="*/ 507 w 510"/>
                <a:gd name="T15" fmla="*/ 387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0" h="387">
                  <a:moveTo>
                    <a:pt x="507" y="387"/>
                  </a:moveTo>
                  <a:cubicBezTo>
                    <a:pt x="506" y="387"/>
                    <a:pt x="506" y="387"/>
                    <a:pt x="505" y="38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1"/>
                    <a:pt x="4" y="0"/>
                    <a:pt x="5" y="1"/>
                  </a:cubicBezTo>
                  <a:cubicBezTo>
                    <a:pt x="509" y="381"/>
                    <a:pt x="509" y="381"/>
                    <a:pt x="509" y="381"/>
                  </a:cubicBezTo>
                  <a:cubicBezTo>
                    <a:pt x="510" y="382"/>
                    <a:pt x="510" y="384"/>
                    <a:pt x="509" y="386"/>
                  </a:cubicBezTo>
                  <a:cubicBezTo>
                    <a:pt x="509" y="386"/>
                    <a:pt x="508" y="387"/>
                    <a:pt x="507" y="387"/>
                  </a:cubicBezTo>
                  <a:close/>
                </a:path>
              </a:pathLst>
            </a:custGeom>
            <a:solidFill>
              <a:srgbClr val="C2A2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Oval 24">
              <a:extLst>
                <a:ext uri="{FF2B5EF4-FFF2-40B4-BE49-F238E27FC236}">
                  <a16:creationId xmlns:a16="http://schemas.microsoft.com/office/drawing/2014/main" xmlns="" id="{DB45B56B-2163-46AD-8190-A34506583CB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109201" y="4098926"/>
              <a:ext cx="1381125" cy="1387475"/>
            </a:xfrm>
            <a:prstGeom prst="ellipse">
              <a:avLst/>
            </a:prstGeom>
            <a:solidFill>
              <a:srgbClr val="003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xmlns="" id="{6FF9048E-6D35-478D-AA3E-C2FD2413FF1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98088" y="4087813"/>
              <a:ext cx="1403350" cy="1409700"/>
            </a:xfrm>
            <a:custGeom>
              <a:avLst/>
              <a:gdLst>
                <a:gd name="T0" fmla="*/ 187 w 374"/>
                <a:gd name="T1" fmla="*/ 375 h 375"/>
                <a:gd name="T2" fmla="*/ 0 w 374"/>
                <a:gd name="T3" fmla="*/ 187 h 375"/>
                <a:gd name="T4" fmla="*/ 187 w 374"/>
                <a:gd name="T5" fmla="*/ 0 h 375"/>
                <a:gd name="T6" fmla="*/ 374 w 374"/>
                <a:gd name="T7" fmla="*/ 187 h 375"/>
                <a:gd name="T8" fmla="*/ 187 w 374"/>
                <a:gd name="T9" fmla="*/ 375 h 375"/>
                <a:gd name="T10" fmla="*/ 187 w 374"/>
                <a:gd name="T11" fmla="*/ 6 h 375"/>
                <a:gd name="T12" fmla="*/ 6 w 374"/>
                <a:gd name="T13" fmla="*/ 187 h 375"/>
                <a:gd name="T14" fmla="*/ 187 w 374"/>
                <a:gd name="T15" fmla="*/ 369 h 375"/>
                <a:gd name="T16" fmla="*/ 368 w 374"/>
                <a:gd name="T17" fmla="*/ 187 h 375"/>
                <a:gd name="T18" fmla="*/ 187 w 374"/>
                <a:gd name="T19" fmla="*/ 6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4" h="375">
                  <a:moveTo>
                    <a:pt x="187" y="375"/>
                  </a:moveTo>
                  <a:cubicBezTo>
                    <a:pt x="84" y="375"/>
                    <a:pt x="0" y="291"/>
                    <a:pt x="0" y="187"/>
                  </a:cubicBezTo>
                  <a:cubicBezTo>
                    <a:pt x="0" y="84"/>
                    <a:pt x="84" y="0"/>
                    <a:pt x="187" y="0"/>
                  </a:cubicBezTo>
                  <a:cubicBezTo>
                    <a:pt x="290" y="0"/>
                    <a:pt x="374" y="84"/>
                    <a:pt x="374" y="187"/>
                  </a:cubicBezTo>
                  <a:cubicBezTo>
                    <a:pt x="374" y="291"/>
                    <a:pt x="290" y="375"/>
                    <a:pt x="187" y="375"/>
                  </a:cubicBezTo>
                  <a:close/>
                  <a:moveTo>
                    <a:pt x="187" y="6"/>
                  </a:moveTo>
                  <a:cubicBezTo>
                    <a:pt x="87" y="6"/>
                    <a:pt x="6" y="88"/>
                    <a:pt x="6" y="187"/>
                  </a:cubicBezTo>
                  <a:cubicBezTo>
                    <a:pt x="6" y="287"/>
                    <a:pt x="87" y="369"/>
                    <a:pt x="187" y="369"/>
                  </a:cubicBezTo>
                  <a:cubicBezTo>
                    <a:pt x="287" y="369"/>
                    <a:pt x="368" y="287"/>
                    <a:pt x="368" y="187"/>
                  </a:cubicBezTo>
                  <a:cubicBezTo>
                    <a:pt x="368" y="88"/>
                    <a:pt x="287" y="6"/>
                    <a:pt x="187" y="6"/>
                  </a:cubicBezTo>
                  <a:close/>
                </a:path>
              </a:pathLst>
            </a:custGeom>
            <a:solidFill>
              <a:srgbClr val="C2A2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xmlns="" id="{467E85F4-7C96-4BBD-B70C-D1577668FBB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653713" y="4260851"/>
              <a:ext cx="292100" cy="1063625"/>
            </a:xfrm>
            <a:custGeom>
              <a:avLst/>
              <a:gdLst>
                <a:gd name="T0" fmla="*/ 24 w 78"/>
                <a:gd name="T1" fmla="*/ 236 h 283"/>
                <a:gd name="T2" fmla="*/ 19 w 78"/>
                <a:gd name="T3" fmla="*/ 191 h 283"/>
                <a:gd name="T4" fmla="*/ 17 w 78"/>
                <a:gd name="T5" fmla="*/ 166 h 283"/>
                <a:gd name="T6" fmla="*/ 14 w 78"/>
                <a:gd name="T7" fmla="*/ 121 h 283"/>
                <a:gd name="T8" fmla="*/ 15 w 78"/>
                <a:gd name="T9" fmla="*/ 109 h 283"/>
                <a:gd name="T10" fmla="*/ 27 w 78"/>
                <a:gd name="T11" fmla="*/ 37 h 283"/>
                <a:gd name="T12" fmla="*/ 56 w 78"/>
                <a:gd name="T13" fmla="*/ 20 h 283"/>
                <a:gd name="T14" fmla="*/ 65 w 78"/>
                <a:gd name="T15" fmla="*/ 48 h 283"/>
                <a:gd name="T16" fmla="*/ 64 w 78"/>
                <a:gd name="T17" fmla="*/ 116 h 283"/>
                <a:gd name="T18" fmla="*/ 65 w 78"/>
                <a:gd name="T19" fmla="*/ 141 h 283"/>
                <a:gd name="T20" fmla="*/ 58 w 78"/>
                <a:gd name="T21" fmla="*/ 182 h 283"/>
                <a:gd name="T22" fmla="*/ 53 w 78"/>
                <a:gd name="T23" fmla="*/ 224 h 283"/>
                <a:gd name="T24" fmla="*/ 78 w 78"/>
                <a:gd name="T25" fmla="*/ 271 h 283"/>
                <a:gd name="T26" fmla="*/ 72 w 78"/>
                <a:gd name="T27" fmla="*/ 261 h 283"/>
                <a:gd name="T28" fmla="*/ 6 w 78"/>
                <a:gd name="T29" fmla="*/ 252 h 283"/>
                <a:gd name="T30" fmla="*/ 63 w 78"/>
                <a:gd name="T31" fmla="*/ 249 h 283"/>
                <a:gd name="T32" fmla="*/ 39 w 78"/>
                <a:gd name="T33" fmla="*/ 254 h 283"/>
                <a:gd name="T34" fmla="*/ 15 w 78"/>
                <a:gd name="T35" fmla="*/ 253 h 283"/>
                <a:gd name="T36" fmla="*/ 24 w 78"/>
                <a:gd name="T37" fmla="*/ 254 h 283"/>
                <a:gd name="T38" fmla="*/ 20 w 78"/>
                <a:gd name="T39" fmla="*/ 121 h 283"/>
                <a:gd name="T40" fmla="*/ 21 w 78"/>
                <a:gd name="T41" fmla="*/ 158 h 283"/>
                <a:gd name="T42" fmla="*/ 32 w 78"/>
                <a:gd name="T43" fmla="*/ 186 h 283"/>
                <a:gd name="T44" fmla="*/ 25 w 78"/>
                <a:gd name="T45" fmla="*/ 196 h 283"/>
                <a:gd name="T46" fmla="*/ 29 w 78"/>
                <a:gd name="T47" fmla="*/ 240 h 283"/>
                <a:gd name="T48" fmla="*/ 52 w 78"/>
                <a:gd name="T49" fmla="*/ 252 h 283"/>
                <a:gd name="T50" fmla="*/ 49 w 78"/>
                <a:gd name="T51" fmla="*/ 241 h 283"/>
                <a:gd name="T52" fmla="*/ 53 w 78"/>
                <a:gd name="T53" fmla="*/ 196 h 283"/>
                <a:gd name="T54" fmla="*/ 45 w 78"/>
                <a:gd name="T55" fmla="*/ 186 h 283"/>
                <a:gd name="T56" fmla="*/ 57 w 78"/>
                <a:gd name="T57" fmla="*/ 158 h 283"/>
                <a:gd name="T58" fmla="*/ 58 w 78"/>
                <a:gd name="T59" fmla="*/ 121 h 283"/>
                <a:gd name="T60" fmla="*/ 31 w 78"/>
                <a:gd name="T61" fmla="*/ 126 h 283"/>
                <a:gd name="T62" fmla="*/ 29 w 78"/>
                <a:gd name="T63" fmla="*/ 113 h 283"/>
                <a:gd name="T64" fmla="*/ 20 w 78"/>
                <a:gd name="T65" fmla="*/ 112 h 283"/>
                <a:gd name="T66" fmla="*/ 58 w 78"/>
                <a:gd name="T67" fmla="*/ 114 h 283"/>
                <a:gd name="T68" fmla="*/ 48 w 78"/>
                <a:gd name="T69" fmla="*/ 113 h 283"/>
                <a:gd name="T70" fmla="*/ 38 w 78"/>
                <a:gd name="T71" fmla="*/ 108 h 283"/>
                <a:gd name="T72" fmla="*/ 59 w 78"/>
                <a:gd name="T73" fmla="*/ 105 h 283"/>
                <a:gd name="T74" fmla="*/ 60 w 78"/>
                <a:gd name="T75" fmla="*/ 58 h 283"/>
                <a:gd name="T76" fmla="*/ 66 w 78"/>
                <a:gd name="T77" fmla="*/ 77 h 283"/>
                <a:gd name="T78" fmla="*/ 35 w 78"/>
                <a:gd name="T79" fmla="*/ 97 h 283"/>
                <a:gd name="T80" fmla="*/ 23 w 78"/>
                <a:gd name="T81" fmla="*/ 104 h 283"/>
                <a:gd name="T82" fmla="*/ 45 w 78"/>
                <a:gd name="T83" fmla="*/ 91 h 283"/>
                <a:gd name="T84" fmla="*/ 34 w 78"/>
                <a:gd name="T85" fmla="*/ 80 h 283"/>
                <a:gd name="T86" fmla="*/ 18 w 78"/>
                <a:gd name="T87" fmla="*/ 90 h 283"/>
                <a:gd name="T88" fmla="*/ 16 w 78"/>
                <a:gd name="T89" fmla="*/ 90 h 283"/>
                <a:gd name="T90" fmla="*/ 14 w 78"/>
                <a:gd name="T91" fmla="*/ 65 h 283"/>
                <a:gd name="T92" fmla="*/ 11 w 78"/>
                <a:gd name="T93" fmla="*/ 96 h 283"/>
                <a:gd name="T94" fmla="*/ 57 w 78"/>
                <a:gd name="T95" fmla="*/ 90 h 283"/>
                <a:gd name="T96" fmla="*/ 51 w 78"/>
                <a:gd name="T97" fmla="*/ 91 h 283"/>
                <a:gd name="T98" fmla="*/ 20 w 78"/>
                <a:gd name="T99" fmla="*/ 80 h 283"/>
                <a:gd name="T100" fmla="*/ 60 w 78"/>
                <a:gd name="T101" fmla="*/ 68 h 283"/>
                <a:gd name="T102" fmla="*/ 43 w 78"/>
                <a:gd name="T103" fmla="*/ 69 h 283"/>
                <a:gd name="T104" fmla="*/ 19 w 78"/>
                <a:gd name="T105" fmla="*/ 74 h 283"/>
                <a:gd name="T106" fmla="*/ 37 w 78"/>
                <a:gd name="T107" fmla="*/ 69 h 283"/>
                <a:gd name="T108" fmla="*/ 19 w 78"/>
                <a:gd name="T109" fmla="*/ 68 h 283"/>
                <a:gd name="T110" fmla="*/ 50 w 78"/>
                <a:gd name="T111" fmla="*/ 54 h 283"/>
                <a:gd name="T112" fmla="*/ 39 w 78"/>
                <a:gd name="T113" fmla="*/ 45 h 283"/>
                <a:gd name="T114" fmla="*/ 29 w 78"/>
                <a:gd name="T115" fmla="*/ 54 h 283"/>
                <a:gd name="T116" fmla="*/ 48 w 78"/>
                <a:gd name="T117" fmla="*/ 27 h 283"/>
                <a:gd name="T118" fmla="*/ 32 w 78"/>
                <a:gd name="T119" fmla="*/ 35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283">
                  <a:moveTo>
                    <a:pt x="39" y="283"/>
                  </a:moveTo>
                  <a:cubicBezTo>
                    <a:pt x="7" y="283"/>
                    <a:pt x="1" y="272"/>
                    <a:pt x="0" y="271"/>
                  </a:cubicBezTo>
                  <a:cubicBezTo>
                    <a:pt x="0" y="270"/>
                    <a:pt x="0" y="270"/>
                    <a:pt x="0" y="270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45"/>
                    <a:pt x="9" y="239"/>
                    <a:pt x="24" y="236"/>
                  </a:cubicBezTo>
                  <a:cubicBezTo>
                    <a:pt x="24" y="235"/>
                    <a:pt x="25" y="234"/>
                    <a:pt x="25" y="233"/>
                  </a:cubicBezTo>
                  <a:cubicBezTo>
                    <a:pt x="25" y="230"/>
                    <a:pt x="25" y="227"/>
                    <a:pt x="25" y="224"/>
                  </a:cubicBezTo>
                  <a:cubicBezTo>
                    <a:pt x="24" y="221"/>
                    <a:pt x="24" y="219"/>
                    <a:pt x="23" y="215"/>
                  </a:cubicBezTo>
                  <a:cubicBezTo>
                    <a:pt x="21" y="208"/>
                    <a:pt x="19" y="202"/>
                    <a:pt x="19" y="196"/>
                  </a:cubicBezTo>
                  <a:cubicBezTo>
                    <a:pt x="19" y="194"/>
                    <a:pt x="19" y="192"/>
                    <a:pt x="19" y="191"/>
                  </a:cubicBezTo>
                  <a:cubicBezTo>
                    <a:pt x="20" y="189"/>
                    <a:pt x="20" y="188"/>
                    <a:pt x="20" y="186"/>
                  </a:cubicBezTo>
                  <a:cubicBezTo>
                    <a:pt x="20" y="186"/>
                    <a:pt x="20" y="186"/>
                    <a:pt x="20" y="186"/>
                  </a:cubicBezTo>
                  <a:cubicBezTo>
                    <a:pt x="20" y="185"/>
                    <a:pt x="20" y="184"/>
                    <a:pt x="20" y="182"/>
                  </a:cubicBezTo>
                  <a:cubicBezTo>
                    <a:pt x="19" y="180"/>
                    <a:pt x="19" y="179"/>
                    <a:pt x="19" y="177"/>
                  </a:cubicBezTo>
                  <a:cubicBezTo>
                    <a:pt x="18" y="174"/>
                    <a:pt x="18" y="170"/>
                    <a:pt x="17" y="166"/>
                  </a:cubicBezTo>
                  <a:cubicBezTo>
                    <a:pt x="16" y="164"/>
                    <a:pt x="16" y="161"/>
                    <a:pt x="15" y="159"/>
                  </a:cubicBezTo>
                  <a:cubicBezTo>
                    <a:pt x="15" y="155"/>
                    <a:pt x="14" y="152"/>
                    <a:pt x="14" y="149"/>
                  </a:cubicBezTo>
                  <a:cubicBezTo>
                    <a:pt x="13" y="147"/>
                    <a:pt x="13" y="144"/>
                    <a:pt x="13" y="141"/>
                  </a:cubicBezTo>
                  <a:cubicBezTo>
                    <a:pt x="13" y="140"/>
                    <a:pt x="13" y="140"/>
                    <a:pt x="13" y="140"/>
                  </a:cubicBezTo>
                  <a:cubicBezTo>
                    <a:pt x="13" y="133"/>
                    <a:pt x="13" y="127"/>
                    <a:pt x="14" y="121"/>
                  </a:cubicBezTo>
                  <a:cubicBezTo>
                    <a:pt x="14" y="120"/>
                    <a:pt x="14" y="119"/>
                    <a:pt x="14" y="118"/>
                  </a:cubicBezTo>
                  <a:cubicBezTo>
                    <a:pt x="14" y="118"/>
                    <a:pt x="14" y="117"/>
                    <a:pt x="14" y="117"/>
                  </a:cubicBezTo>
                  <a:cubicBezTo>
                    <a:pt x="14" y="116"/>
                    <a:pt x="14" y="116"/>
                    <a:pt x="14" y="116"/>
                  </a:cubicBezTo>
                  <a:cubicBezTo>
                    <a:pt x="14" y="114"/>
                    <a:pt x="14" y="113"/>
                    <a:pt x="14" y="111"/>
                  </a:cubicBezTo>
                  <a:cubicBezTo>
                    <a:pt x="14" y="111"/>
                    <a:pt x="15" y="110"/>
                    <a:pt x="15" y="109"/>
                  </a:cubicBezTo>
                  <a:cubicBezTo>
                    <a:pt x="10" y="107"/>
                    <a:pt x="6" y="102"/>
                    <a:pt x="5" y="97"/>
                  </a:cubicBezTo>
                  <a:cubicBezTo>
                    <a:pt x="4" y="86"/>
                    <a:pt x="2" y="74"/>
                    <a:pt x="1" y="63"/>
                  </a:cubicBezTo>
                  <a:cubicBezTo>
                    <a:pt x="1" y="56"/>
                    <a:pt x="6" y="50"/>
                    <a:pt x="13" y="48"/>
                  </a:cubicBezTo>
                  <a:cubicBezTo>
                    <a:pt x="21" y="45"/>
                    <a:pt x="25" y="42"/>
                    <a:pt x="27" y="41"/>
                  </a:cubicBezTo>
                  <a:cubicBezTo>
                    <a:pt x="27" y="41"/>
                    <a:pt x="27" y="39"/>
                    <a:pt x="27" y="37"/>
                  </a:cubicBezTo>
                  <a:cubicBezTo>
                    <a:pt x="26" y="37"/>
                    <a:pt x="26" y="36"/>
                    <a:pt x="26" y="36"/>
                  </a:cubicBezTo>
                  <a:cubicBezTo>
                    <a:pt x="26" y="34"/>
                    <a:pt x="25" y="32"/>
                    <a:pt x="24" y="30"/>
                  </a:cubicBezTo>
                  <a:cubicBezTo>
                    <a:pt x="23" y="27"/>
                    <a:pt x="22" y="24"/>
                    <a:pt x="22" y="20"/>
                  </a:cubicBezTo>
                  <a:cubicBezTo>
                    <a:pt x="22" y="11"/>
                    <a:pt x="23" y="0"/>
                    <a:pt x="39" y="0"/>
                  </a:cubicBezTo>
                  <a:cubicBezTo>
                    <a:pt x="54" y="0"/>
                    <a:pt x="56" y="11"/>
                    <a:pt x="56" y="20"/>
                  </a:cubicBezTo>
                  <a:cubicBezTo>
                    <a:pt x="56" y="23"/>
                    <a:pt x="54" y="27"/>
                    <a:pt x="53" y="30"/>
                  </a:cubicBezTo>
                  <a:cubicBezTo>
                    <a:pt x="52" y="32"/>
                    <a:pt x="51" y="34"/>
                    <a:pt x="51" y="36"/>
                  </a:cubicBezTo>
                  <a:cubicBezTo>
                    <a:pt x="51" y="37"/>
                    <a:pt x="51" y="39"/>
                    <a:pt x="51" y="40"/>
                  </a:cubicBezTo>
                  <a:cubicBezTo>
                    <a:pt x="51" y="40"/>
                    <a:pt x="51" y="41"/>
                    <a:pt x="51" y="41"/>
                  </a:cubicBezTo>
                  <a:cubicBezTo>
                    <a:pt x="53" y="42"/>
                    <a:pt x="57" y="45"/>
                    <a:pt x="65" y="48"/>
                  </a:cubicBezTo>
                  <a:cubicBezTo>
                    <a:pt x="72" y="50"/>
                    <a:pt x="77" y="56"/>
                    <a:pt x="76" y="63"/>
                  </a:cubicBezTo>
                  <a:cubicBezTo>
                    <a:pt x="75" y="74"/>
                    <a:pt x="74" y="86"/>
                    <a:pt x="72" y="97"/>
                  </a:cubicBezTo>
                  <a:cubicBezTo>
                    <a:pt x="72" y="102"/>
                    <a:pt x="68" y="107"/>
                    <a:pt x="63" y="109"/>
                  </a:cubicBezTo>
                  <a:cubicBezTo>
                    <a:pt x="63" y="110"/>
                    <a:pt x="63" y="111"/>
                    <a:pt x="63" y="111"/>
                  </a:cubicBezTo>
                  <a:cubicBezTo>
                    <a:pt x="64" y="113"/>
                    <a:pt x="64" y="114"/>
                    <a:pt x="64" y="116"/>
                  </a:cubicBezTo>
                  <a:cubicBezTo>
                    <a:pt x="64" y="116"/>
                    <a:pt x="64" y="116"/>
                    <a:pt x="64" y="117"/>
                  </a:cubicBezTo>
                  <a:cubicBezTo>
                    <a:pt x="64" y="117"/>
                    <a:pt x="64" y="118"/>
                    <a:pt x="64" y="118"/>
                  </a:cubicBezTo>
                  <a:cubicBezTo>
                    <a:pt x="64" y="119"/>
                    <a:pt x="64" y="120"/>
                    <a:pt x="64" y="121"/>
                  </a:cubicBezTo>
                  <a:cubicBezTo>
                    <a:pt x="65" y="127"/>
                    <a:pt x="65" y="133"/>
                    <a:pt x="65" y="140"/>
                  </a:cubicBezTo>
                  <a:cubicBezTo>
                    <a:pt x="65" y="141"/>
                    <a:pt x="65" y="141"/>
                    <a:pt x="65" y="141"/>
                  </a:cubicBezTo>
                  <a:cubicBezTo>
                    <a:pt x="65" y="144"/>
                    <a:pt x="64" y="147"/>
                    <a:pt x="64" y="149"/>
                  </a:cubicBezTo>
                  <a:cubicBezTo>
                    <a:pt x="64" y="152"/>
                    <a:pt x="63" y="156"/>
                    <a:pt x="63" y="159"/>
                  </a:cubicBezTo>
                  <a:cubicBezTo>
                    <a:pt x="62" y="161"/>
                    <a:pt x="62" y="164"/>
                    <a:pt x="61" y="166"/>
                  </a:cubicBezTo>
                  <a:cubicBezTo>
                    <a:pt x="60" y="170"/>
                    <a:pt x="59" y="174"/>
                    <a:pt x="59" y="177"/>
                  </a:cubicBezTo>
                  <a:cubicBezTo>
                    <a:pt x="59" y="179"/>
                    <a:pt x="58" y="180"/>
                    <a:pt x="58" y="182"/>
                  </a:cubicBezTo>
                  <a:cubicBezTo>
                    <a:pt x="58" y="184"/>
                    <a:pt x="58" y="185"/>
                    <a:pt x="58" y="186"/>
                  </a:cubicBezTo>
                  <a:cubicBezTo>
                    <a:pt x="58" y="188"/>
                    <a:pt x="58" y="189"/>
                    <a:pt x="59" y="190"/>
                  </a:cubicBezTo>
                  <a:cubicBezTo>
                    <a:pt x="59" y="192"/>
                    <a:pt x="59" y="194"/>
                    <a:pt x="59" y="196"/>
                  </a:cubicBezTo>
                  <a:cubicBezTo>
                    <a:pt x="59" y="202"/>
                    <a:pt x="57" y="208"/>
                    <a:pt x="55" y="215"/>
                  </a:cubicBezTo>
                  <a:cubicBezTo>
                    <a:pt x="54" y="219"/>
                    <a:pt x="53" y="221"/>
                    <a:pt x="53" y="224"/>
                  </a:cubicBezTo>
                  <a:cubicBezTo>
                    <a:pt x="53" y="227"/>
                    <a:pt x="53" y="230"/>
                    <a:pt x="53" y="233"/>
                  </a:cubicBezTo>
                  <a:cubicBezTo>
                    <a:pt x="53" y="234"/>
                    <a:pt x="53" y="235"/>
                    <a:pt x="54" y="236"/>
                  </a:cubicBezTo>
                  <a:cubicBezTo>
                    <a:pt x="69" y="239"/>
                    <a:pt x="78" y="245"/>
                    <a:pt x="78" y="252"/>
                  </a:cubicBezTo>
                  <a:cubicBezTo>
                    <a:pt x="78" y="270"/>
                    <a:pt x="78" y="270"/>
                    <a:pt x="78" y="270"/>
                  </a:cubicBezTo>
                  <a:cubicBezTo>
                    <a:pt x="78" y="270"/>
                    <a:pt x="78" y="271"/>
                    <a:pt x="78" y="271"/>
                  </a:cubicBezTo>
                  <a:cubicBezTo>
                    <a:pt x="77" y="272"/>
                    <a:pt x="70" y="283"/>
                    <a:pt x="39" y="283"/>
                  </a:cubicBezTo>
                  <a:close/>
                  <a:moveTo>
                    <a:pt x="6" y="269"/>
                  </a:moveTo>
                  <a:cubicBezTo>
                    <a:pt x="7" y="270"/>
                    <a:pt x="15" y="277"/>
                    <a:pt x="39" y="277"/>
                  </a:cubicBezTo>
                  <a:cubicBezTo>
                    <a:pt x="63" y="277"/>
                    <a:pt x="70" y="270"/>
                    <a:pt x="72" y="26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65" y="266"/>
                    <a:pt x="52" y="268"/>
                    <a:pt x="39" y="268"/>
                  </a:cubicBezTo>
                  <a:cubicBezTo>
                    <a:pt x="26" y="268"/>
                    <a:pt x="13" y="266"/>
                    <a:pt x="6" y="261"/>
                  </a:cubicBezTo>
                  <a:lnTo>
                    <a:pt x="6" y="269"/>
                  </a:lnTo>
                  <a:close/>
                  <a:moveTo>
                    <a:pt x="20" y="243"/>
                  </a:moveTo>
                  <a:cubicBezTo>
                    <a:pt x="11" y="245"/>
                    <a:pt x="6" y="249"/>
                    <a:pt x="6" y="252"/>
                  </a:cubicBezTo>
                  <a:cubicBezTo>
                    <a:pt x="6" y="256"/>
                    <a:pt x="19" y="262"/>
                    <a:pt x="39" y="262"/>
                  </a:cubicBezTo>
                  <a:cubicBezTo>
                    <a:pt x="59" y="262"/>
                    <a:pt x="72" y="256"/>
                    <a:pt x="72" y="252"/>
                  </a:cubicBezTo>
                  <a:cubicBezTo>
                    <a:pt x="72" y="249"/>
                    <a:pt x="67" y="246"/>
                    <a:pt x="59" y="243"/>
                  </a:cubicBezTo>
                  <a:cubicBezTo>
                    <a:pt x="59" y="244"/>
                    <a:pt x="59" y="244"/>
                    <a:pt x="60" y="244"/>
                  </a:cubicBezTo>
                  <a:cubicBezTo>
                    <a:pt x="62" y="247"/>
                    <a:pt x="63" y="248"/>
                    <a:pt x="63" y="249"/>
                  </a:cubicBezTo>
                  <a:cubicBezTo>
                    <a:pt x="64" y="249"/>
                    <a:pt x="65" y="253"/>
                    <a:pt x="64" y="256"/>
                  </a:cubicBezTo>
                  <a:cubicBezTo>
                    <a:pt x="64" y="257"/>
                    <a:pt x="63" y="258"/>
                    <a:pt x="61" y="258"/>
                  </a:cubicBezTo>
                  <a:cubicBezTo>
                    <a:pt x="59" y="259"/>
                    <a:pt x="52" y="259"/>
                    <a:pt x="48" y="257"/>
                  </a:cubicBezTo>
                  <a:cubicBezTo>
                    <a:pt x="47" y="257"/>
                    <a:pt x="44" y="255"/>
                    <a:pt x="41" y="254"/>
                  </a:cubicBezTo>
                  <a:cubicBezTo>
                    <a:pt x="40" y="254"/>
                    <a:pt x="40" y="254"/>
                    <a:pt x="39" y="254"/>
                  </a:cubicBezTo>
                  <a:cubicBezTo>
                    <a:pt x="39" y="254"/>
                    <a:pt x="39" y="254"/>
                    <a:pt x="39" y="254"/>
                  </a:cubicBezTo>
                  <a:cubicBezTo>
                    <a:pt x="38" y="254"/>
                    <a:pt x="38" y="254"/>
                    <a:pt x="37" y="254"/>
                  </a:cubicBezTo>
                  <a:cubicBezTo>
                    <a:pt x="32" y="257"/>
                    <a:pt x="26" y="260"/>
                    <a:pt x="24" y="260"/>
                  </a:cubicBezTo>
                  <a:cubicBezTo>
                    <a:pt x="24" y="260"/>
                    <a:pt x="23" y="260"/>
                    <a:pt x="23" y="260"/>
                  </a:cubicBezTo>
                  <a:cubicBezTo>
                    <a:pt x="19" y="260"/>
                    <a:pt x="15" y="257"/>
                    <a:pt x="15" y="253"/>
                  </a:cubicBezTo>
                  <a:cubicBezTo>
                    <a:pt x="15" y="250"/>
                    <a:pt x="17" y="248"/>
                    <a:pt x="20" y="243"/>
                  </a:cubicBezTo>
                  <a:close/>
                  <a:moveTo>
                    <a:pt x="29" y="240"/>
                  </a:moveTo>
                  <a:cubicBezTo>
                    <a:pt x="28" y="242"/>
                    <a:pt x="27" y="244"/>
                    <a:pt x="26" y="246"/>
                  </a:cubicBezTo>
                  <a:cubicBezTo>
                    <a:pt x="24" y="248"/>
                    <a:pt x="21" y="252"/>
                    <a:pt x="21" y="253"/>
                  </a:cubicBezTo>
                  <a:cubicBezTo>
                    <a:pt x="21" y="253"/>
                    <a:pt x="21" y="254"/>
                    <a:pt x="24" y="254"/>
                  </a:cubicBezTo>
                  <a:cubicBezTo>
                    <a:pt x="25" y="254"/>
                    <a:pt x="31" y="251"/>
                    <a:pt x="35" y="248"/>
                  </a:cubicBezTo>
                  <a:cubicBezTo>
                    <a:pt x="36" y="248"/>
                    <a:pt x="36" y="248"/>
                    <a:pt x="36" y="248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0" y="137"/>
                    <a:pt x="26" y="133"/>
                    <a:pt x="25" y="128"/>
                  </a:cubicBezTo>
                  <a:cubicBezTo>
                    <a:pt x="24" y="124"/>
                    <a:pt x="22" y="122"/>
                    <a:pt x="20" y="121"/>
                  </a:cubicBezTo>
                  <a:cubicBezTo>
                    <a:pt x="20" y="121"/>
                    <a:pt x="20" y="121"/>
                    <a:pt x="20" y="121"/>
                  </a:cubicBezTo>
                  <a:cubicBezTo>
                    <a:pt x="19" y="127"/>
                    <a:pt x="19" y="133"/>
                    <a:pt x="19" y="140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19" y="144"/>
                    <a:pt x="19" y="146"/>
                    <a:pt x="20" y="149"/>
                  </a:cubicBezTo>
                  <a:cubicBezTo>
                    <a:pt x="20" y="152"/>
                    <a:pt x="20" y="155"/>
                    <a:pt x="21" y="158"/>
                  </a:cubicBezTo>
                  <a:cubicBezTo>
                    <a:pt x="22" y="160"/>
                    <a:pt x="22" y="162"/>
                    <a:pt x="23" y="165"/>
                  </a:cubicBezTo>
                  <a:cubicBezTo>
                    <a:pt x="23" y="168"/>
                    <a:pt x="24" y="172"/>
                    <a:pt x="25" y="177"/>
                  </a:cubicBezTo>
                  <a:cubicBezTo>
                    <a:pt x="25" y="178"/>
                    <a:pt x="25" y="180"/>
                    <a:pt x="26" y="181"/>
                  </a:cubicBezTo>
                  <a:cubicBezTo>
                    <a:pt x="26" y="182"/>
                    <a:pt x="26" y="183"/>
                    <a:pt x="26" y="184"/>
                  </a:cubicBezTo>
                  <a:cubicBezTo>
                    <a:pt x="28" y="185"/>
                    <a:pt x="30" y="185"/>
                    <a:pt x="32" y="186"/>
                  </a:cubicBezTo>
                  <a:cubicBezTo>
                    <a:pt x="34" y="186"/>
                    <a:pt x="35" y="187"/>
                    <a:pt x="34" y="189"/>
                  </a:cubicBezTo>
                  <a:cubicBezTo>
                    <a:pt x="34" y="191"/>
                    <a:pt x="33" y="192"/>
                    <a:pt x="31" y="191"/>
                  </a:cubicBezTo>
                  <a:cubicBezTo>
                    <a:pt x="31" y="191"/>
                    <a:pt x="28" y="191"/>
                    <a:pt x="25" y="190"/>
                  </a:cubicBezTo>
                  <a:cubicBezTo>
                    <a:pt x="25" y="191"/>
                    <a:pt x="25" y="191"/>
                    <a:pt x="25" y="191"/>
                  </a:cubicBezTo>
                  <a:cubicBezTo>
                    <a:pt x="25" y="193"/>
                    <a:pt x="25" y="194"/>
                    <a:pt x="25" y="196"/>
                  </a:cubicBezTo>
                  <a:cubicBezTo>
                    <a:pt x="25" y="201"/>
                    <a:pt x="26" y="207"/>
                    <a:pt x="28" y="213"/>
                  </a:cubicBezTo>
                  <a:cubicBezTo>
                    <a:pt x="29" y="217"/>
                    <a:pt x="30" y="220"/>
                    <a:pt x="31" y="223"/>
                  </a:cubicBezTo>
                  <a:cubicBezTo>
                    <a:pt x="31" y="227"/>
                    <a:pt x="31" y="230"/>
                    <a:pt x="31" y="233"/>
                  </a:cubicBezTo>
                  <a:cubicBezTo>
                    <a:pt x="31" y="236"/>
                    <a:pt x="30" y="238"/>
                    <a:pt x="29" y="240"/>
                  </a:cubicBezTo>
                  <a:cubicBezTo>
                    <a:pt x="29" y="240"/>
                    <a:pt x="29" y="240"/>
                    <a:pt x="29" y="240"/>
                  </a:cubicBezTo>
                  <a:cubicBezTo>
                    <a:pt x="29" y="240"/>
                    <a:pt x="29" y="240"/>
                    <a:pt x="29" y="240"/>
                  </a:cubicBezTo>
                  <a:cubicBezTo>
                    <a:pt x="29" y="240"/>
                    <a:pt x="29" y="240"/>
                    <a:pt x="29" y="240"/>
                  </a:cubicBezTo>
                  <a:cubicBezTo>
                    <a:pt x="29" y="240"/>
                    <a:pt x="29" y="240"/>
                    <a:pt x="29" y="240"/>
                  </a:cubicBezTo>
                  <a:close/>
                  <a:moveTo>
                    <a:pt x="42" y="248"/>
                  </a:moveTo>
                  <a:cubicBezTo>
                    <a:pt x="44" y="249"/>
                    <a:pt x="50" y="251"/>
                    <a:pt x="52" y="252"/>
                  </a:cubicBezTo>
                  <a:cubicBezTo>
                    <a:pt x="53" y="253"/>
                    <a:pt x="56" y="253"/>
                    <a:pt x="58" y="253"/>
                  </a:cubicBezTo>
                  <a:cubicBezTo>
                    <a:pt x="58" y="252"/>
                    <a:pt x="58" y="252"/>
                    <a:pt x="58" y="252"/>
                  </a:cubicBezTo>
                  <a:cubicBezTo>
                    <a:pt x="58" y="251"/>
                    <a:pt x="56" y="249"/>
                    <a:pt x="55" y="248"/>
                  </a:cubicBezTo>
                  <a:cubicBezTo>
                    <a:pt x="53" y="245"/>
                    <a:pt x="50" y="243"/>
                    <a:pt x="49" y="241"/>
                  </a:cubicBezTo>
                  <a:cubicBezTo>
                    <a:pt x="49" y="241"/>
                    <a:pt x="49" y="241"/>
                    <a:pt x="49" y="241"/>
                  </a:cubicBezTo>
                  <a:cubicBezTo>
                    <a:pt x="49" y="240"/>
                    <a:pt x="49" y="240"/>
                    <a:pt x="49" y="240"/>
                  </a:cubicBezTo>
                  <a:cubicBezTo>
                    <a:pt x="48" y="238"/>
                    <a:pt x="47" y="236"/>
                    <a:pt x="47" y="233"/>
                  </a:cubicBezTo>
                  <a:cubicBezTo>
                    <a:pt x="47" y="230"/>
                    <a:pt x="47" y="227"/>
                    <a:pt x="47" y="223"/>
                  </a:cubicBezTo>
                  <a:cubicBezTo>
                    <a:pt x="48" y="220"/>
                    <a:pt x="48" y="217"/>
                    <a:pt x="49" y="213"/>
                  </a:cubicBezTo>
                  <a:cubicBezTo>
                    <a:pt x="51" y="207"/>
                    <a:pt x="53" y="201"/>
                    <a:pt x="53" y="196"/>
                  </a:cubicBezTo>
                  <a:cubicBezTo>
                    <a:pt x="53" y="194"/>
                    <a:pt x="53" y="193"/>
                    <a:pt x="53" y="191"/>
                  </a:cubicBezTo>
                  <a:cubicBezTo>
                    <a:pt x="53" y="191"/>
                    <a:pt x="52" y="191"/>
                    <a:pt x="52" y="190"/>
                  </a:cubicBezTo>
                  <a:cubicBezTo>
                    <a:pt x="50" y="191"/>
                    <a:pt x="47" y="191"/>
                    <a:pt x="46" y="191"/>
                  </a:cubicBezTo>
                  <a:cubicBezTo>
                    <a:pt x="45" y="192"/>
                    <a:pt x="43" y="191"/>
                    <a:pt x="43" y="189"/>
                  </a:cubicBezTo>
                  <a:cubicBezTo>
                    <a:pt x="43" y="187"/>
                    <a:pt x="44" y="186"/>
                    <a:pt x="45" y="186"/>
                  </a:cubicBezTo>
                  <a:cubicBezTo>
                    <a:pt x="47" y="185"/>
                    <a:pt x="50" y="185"/>
                    <a:pt x="52" y="184"/>
                  </a:cubicBezTo>
                  <a:cubicBezTo>
                    <a:pt x="52" y="183"/>
                    <a:pt x="52" y="182"/>
                    <a:pt x="52" y="181"/>
                  </a:cubicBezTo>
                  <a:cubicBezTo>
                    <a:pt x="52" y="180"/>
                    <a:pt x="53" y="178"/>
                    <a:pt x="53" y="177"/>
                  </a:cubicBezTo>
                  <a:cubicBezTo>
                    <a:pt x="54" y="172"/>
                    <a:pt x="54" y="168"/>
                    <a:pt x="55" y="165"/>
                  </a:cubicBezTo>
                  <a:cubicBezTo>
                    <a:pt x="56" y="162"/>
                    <a:pt x="56" y="160"/>
                    <a:pt x="57" y="158"/>
                  </a:cubicBezTo>
                  <a:cubicBezTo>
                    <a:pt x="57" y="155"/>
                    <a:pt x="58" y="152"/>
                    <a:pt x="58" y="149"/>
                  </a:cubicBezTo>
                  <a:cubicBezTo>
                    <a:pt x="58" y="146"/>
                    <a:pt x="59" y="144"/>
                    <a:pt x="59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3"/>
                    <a:pt x="59" y="127"/>
                    <a:pt x="58" y="121"/>
                  </a:cubicBezTo>
                  <a:cubicBezTo>
                    <a:pt x="58" y="121"/>
                    <a:pt x="58" y="121"/>
                    <a:pt x="58" y="121"/>
                  </a:cubicBezTo>
                  <a:cubicBezTo>
                    <a:pt x="56" y="122"/>
                    <a:pt x="54" y="124"/>
                    <a:pt x="53" y="128"/>
                  </a:cubicBezTo>
                  <a:cubicBezTo>
                    <a:pt x="52" y="133"/>
                    <a:pt x="48" y="137"/>
                    <a:pt x="44" y="139"/>
                  </a:cubicBezTo>
                  <a:lnTo>
                    <a:pt x="42" y="248"/>
                  </a:lnTo>
                  <a:close/>
                  <a:moveTo>
                    <a:pt x="20" y="114"/>
                  </a:moveTo>
                  <a:cubicBezTo>
                    <a:pt x="25" y="116"/>
                    <a:pt x="29" y="120"/>
                    <a:pt x="31" y="126"/>
                  </a:cubicBezTo>
                  <a:cubicBezTo>
                    <a:pt x="31" y="129"/>
                    <a:pt x="33" y="131"/>
                    <a:pt x="34" y="132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1" y="118"/>
                    <a:pt x="31" y="118"/>
                    <a:pt x="31" y="118"/>
                  </a:cubicBezTo>
                  <a:cubicBezTo>
                    <a:pt x="29" y="118"/>
                    <a:pt x="28" y="118"/>
                    <a:pt x="28" y="116"/>
                  </a:cubicBezTo>
                  <a:cubicBezTo>
                    <a:pt x="27" y="115"/>
                    <a:pt x="28" y="114"/>
                    <a:pt x="29" y="113"/>
                  </a:cubicBezTo>
                  <a:cubicBezTo>
                    <a:pt x="29" y="113"/>
                    <a:pt x="30" y="112"/>
                    <a:pt x="30" y="112"/>
                  </a:cubicBezTo>
                  <a:cubicBezTo>
                    <a:pt x="28" y="111"/>
                    <a:pt x="26" y="110"/>
                    <a:pt x="25" y="110"/>
                  </a:cubicBezTo>
                  <a:cubicBezTo>
                    <a:pt x="24" y="110"/>
                    <a:pt x="23" y="111"/>
                    <a:pt x="22" y="111"/>
                  </a:cubicBezTo>
                  <a:cubicBezTo>
                    <a:pt x="22" y="111"/>
                    <a:pt x="21" y="111"/>
                    <a:pt x="20" y="111"/>
                  </a:cubicBezTo>
                  <a:cubicBezTo>
                    <a:pt x="20" y="111"/>
                    <a:pt x="20" y="112"/>
                    <a:pt x="20" y="112"/>
                  </a:cubicBezTo>
                  <a:cubicBezTo>
                    <a:pt x="20" y="113"/>
                    <a:pt x="20" y="114"/>
                    <a:pt x="20" y="114"/>
                  </a:cubicBezTo>
                  <a:close/>
                  <a:moveTo>
                    <a:pt x="44" y="118"/>
                  </a:moveTo>
                  <a:cubicBezTo>
                    <a:pt x="44" y="132"/>
                    <a:pt x="44" y="132"/>
                    <a:pt x="44" y="132"/>
                  </a:cubicBezTo>
                  <a:cubicBezTo>
                    <a:pt x="45" y="131"/>
                    <a:pt x="47" y="129"/>
                    <a:pt x="47" y="126"/>
                  </a:cubicBezTo>
                  <a:cubicBezTo>
                    <a:pt x="49" y="120"/>
                    <a:pt x="53" y="116"/>
                    <a:pt x="58" y="114"/>
                  </a:cubicBezTo>
                  <a:cubicBezTo>
                    <a:pt x="58" y="114"/>
                    <a:pt x="58" y="113"/>
                    <a:pt x="58" y="112"/>
                  </a:cubicBezTo>
                  <a:cubicBezTo>
                    <a:pt x="57" y="112"/>
                    <a:pt x="57" y="111"/>
                    <a:pt x="57" y="111"/>
                  </a:cubicBezTo>
                  <a:cubicBezTo>
                    <a:pt x="55" y="112"/>
                    <a:pt x="52" y="112"/>
                    <a:pt x="49" y="112"/>
                  </a:cubicBezTo>
                  <a:cubicBezTo>
                    <a:pt x="48" y="112"/>
                    <a:pt x="47" y="112"/>
                    <a:pt x="46" y="112"/>
                  </a:cubicBezTo>
                  <a:cubicBezTo>
                    <a:pt x="48" y="112"/>
                    <a:pt x="48" y="113"/>
                    <a:pt x="48" y="113"/>
                  </a:cubicBezTo>
                  <a:cubicBezTo>
                    <a:pt x="49" y="114"/>
                    <a:pt x="50" y="115"/>
                    <a:pt x="49" y="116"/>
                  </a:cubicBezTo>
                  <a:cubicBezTo>
                    <a:pt x="49" y="118"/>
                    <a:pt x="48" y="118"/>
                    <a:pt x="47" y="118"/>
                  </a:cubicBezTo>
                  <a:lnTo>
                    <a:pt x="44" y="118"/>
                  </a:lnTo>
                  <a:close/>
                  <a:moveTo>
                    <a:pt x="30" y="105"/>
                  </a:moveTo>
                  <a:cubicBezTo>
                    <a:pt x="32" y="106"/>
                    <a:pt x="34" y="107"/>
                    <a:pt x="38" y="108"/>
                  </a:cubicBezTo>
                  <a:cubicBezTo>
                    <a:pt x="38" y="108"/>
                    <a:pt x="39" y="107"/>
                    <a:pt x="40" y="107"/>
                  </a:cubicBezTo>
                  <a:cubicBezTo>
                    <a:pt x="41" y="106"/>
                    <a:pt x="42" y="106"/>
                    <a:pt x="44" y="106"/>
                  </a:cubicBezTo>
                  <a:cubicBezTo>
                    <a:pt x="46" y="106"/>
                    <a:pt x="47" y="106"/>
                    <a:pt x="49" y="106"/>
                  </a:cubicBezTo>
                  <a:cubicBezTo>
                    <a:pt x="53" y="106"/>
                    <a:pt x="56" y="105"/>
                    <a:pt x="59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63" y="103"/>
                    <a:pt x="66" y="100"/>
                    <a:pt x="66" y="96"/>
                  </a:cubicBezTo>
                  <a:cubicBezTo>
                    <a:pt x="68" y="85"/>
                    <a:pt x="69" y="73"/>
                    <a:pt x="70" y="62"/>
                  </a:cubicBezTo>
                  <a:cubicBezTo>
                    <a:pt x="71" y="59"/>
                    <a:pt x="68" y="56"/>
                    <a:pt x="65" y="55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2" y="59"/>
                    <a:pt x="63" y="61"/>
                    <a:pt x="64" y="62"/>
                  </a:cubicBezTo>
                  <a:cubicBezTo>
                    <a:pt x="64" y="63"/>
                    <a:pt x="65" y="64"/>
                    <a:pt x="65" y="65"/>
                  </a:cubicBezTo>
                  <a:cubicBezTo>
                    <a:pt x="67" y="67"/>
                    <a:pt x="67" y="69"/>
                    <a:pt x="67" y="72"/>
                  </a:cubicBezTo>
                  <a:cubicBezTo>
                    <a:pt x="66" y="73"/>
                    <a:pt x="66" y="75"/>
                    <a:pt x="66" y="77"/>
                  </a:cubicBezTo>
                  <a:cubicBezTo>
                    <a:pt x="66" y="77"/>
                    <a:pt x="66" y="77"/>
                    <a:pt x="66" y="77"/>
                  </a:cubicBezTo>
                  <a:cubicBezTo>
                    <a:pt x="65" y="84"/>
                    <a:pt x="63" y="92"/>
                    <a:pt x="63" y="92"/>
                  </a:cubicBezTo>
                  <a:cubicBezTo>
                    <a:pt x="63" y="92"/>
                    <a:pt x="63" y="92"/>
                    <a:pt x="63" y="93"/>
                  </a:cubicBezTo>
                  <a:cubicBezTo>
                    <a:pt x="62" y="93"/>
                    <a:pt x="59" y="98"/>
                    <a:pt x="48" y="96"/>
                  </a:cubicBezTo>
                  <a:cubicBezTo>
                    <a:pt x="47" y="97"/>
                    <a:pt x="46" y="97"/>
                    <a:pt x="44" y="97"/>
                  </a:cubicBezTo>
                  <a:cubicBezTo>
                    <a:pt x="35" y="97"/>
                    <a:pt x="35" y="97"/>
                    <a:pt x="35" y="97"/>
                  </a:cubicBezTo>
                  <a:cubicBezTo>
                    <a:pt x="34" y="99"/>
                    <a:pt x="32" y="102"/>
                    <a:pt x="30" y="105"/>
                  </a:cubicBezTo>
                  <a:close/>
                  <a:moveTo>
                    <a:pt x="20" y="105"/>
                  </a:moveTo>
                  <a:cubicBezTo>
                    <a:pt x="20" y="105"/>
                    <a:pt x="20" y="105"/>
                    <a:pt x="21" y="105"/>
                  </a:cubicBezTo>
                  <a:cubicBezTo>
                    <a:pt x="21" y="105"/>
                    <a:pt x="22" y="105"/>
                    <a:pt x="23" y="104"/>
                  </a:cubicBezTo>
                  <a:cubicBezTo>
                    <a:pt x="23" y="104"/>
                    <a:pt x="23" y="104"/>
                    <a:pt x="23" y="104"/>
                  </a:cubicBezTo>
                  <a:cubicBezTo>
                    <a:pt x="26" y="101"/>
                    <a:pt x="29" y="96"/>
                    <a:pt x="31" y="93"/>
                  </a:cubicBezTo>
                  <a:cubicBezTo>
                    <a:pt x="31" y="92"/>
                    <a:pt x="32" y="91"/>
                    <a:pt x="33" y="91"/>
                  </a:cubicBezTo>
                  <a:cubicBezTo>
                    <a:pt x="44" y="91"/>
                    <a:pt x="44" y="91"/>
                    <a:pt x="44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89"/>
                    <a:pt x="45" y="87"/>
                  </a:cubicBezTo>
                  <a:cubicBezTo>
                    <a:pt x="45" y="86"/>
                    <a:pt x="45" y="86"/>
                    <a:pt x="45" y="86"/>
                  </a:cubicBezTo>
                  <a:cubicBezTo>
                    <a:pt x="45" y="84"/>
                    <a:pt x="45" y="82"/>
                    <a:pt x="45" y="81"/>
                  </a:cubicBezTo>
                  <a:cubicBezTo>
                    <a:pt x="43" y="81"/>
                    <a:pt x="41" y="81"/>
                    <a:pt x="37" y="80"/>
                  </a:cubicBezTo>
                  <a:cubicBezTo>
                    <a:pt x="36" y="80"/>
                    <a:pt x="35" y="80"/>
                    <a:pt x="34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3" y="80"/>
                    <a:pt x="32" y="80"/>
                    <a:pt x="32" y="80"/>
                  </a:cubicBezTo>
                  <a:cubicBezTo>
                    <a:pt x="31" y="80"/>
                    <a:pt x="28" y="84"/>
                    <a:pt x="25" y="88"/>
                  </a:cubicBezTo>
                  <a:cubicBezTo>
                    <a:pt x="25" y="88"/>
                    <a:pt x="24" y="89"/>
                    <a:pt x="24" y="89"/>
                  </a:cubicBezTo>
                  <a:cubicBezTo>
                    <a:pt x="18" y="90"/>
                    <a:pt x="18" y="90"/>
                    <a:pt x="18" y="90"/>
                  </a:cubicBezTo>
                  <a:cubicBezTo>
                    <a:pt x="18" y="90"/>
                    <a:pt x="18" y="90"/>
                    <a:pt x="18" y="90"/>
                  </a:cubicBezTo>
                  <a:cubicBezTo>
                    <a:pt x="18" y="90"/>
                    <a:pt x="18" y="90"/>
                    <a:pt x="17" y="90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0"/>
                    <a:pt x="16" y="90"/>
                    <a:pt x="16" y="90"/>
                  </a:cubicBezTo>
                  <a:cubicBezTo>
                    <a:pt x="16" y="90"/>
                    <a:pt x="15" y="89"/>
                    <a:pt x="15" y="89"/>
                  </a:cubicBezTo>
                  <a:cubicBezTo>
                    <a:pt x="15" y="89"/>
                    <a:pt x="15" y="88"/>
                    <a:pt x="15" y="88"/>
                  </a:cubicBezTo>
                  <a:cubicBezTo>
                    <a:pt x="15" y="88"/>
                    <a:pt x="15" y="88"/>
                    <a:pt x="15" y="88"/>
                  </a:cubicBezTo>
                  <a:cubicBezTo>
                    <a:pt x="15" y="87"/>
                    <a:pt x="13" y="77"/>
                    <a:pt x="13" y="71"/>
                  </a:cubicBezTo>
                  <a:cubicBezTo>
                    <a:pt x="12" y="69"/>
                    <a:pt x="13" y="67"/>
                    <a:pt x="14" y="65"/>
                  </a:cubicBezTo>
                  <a:cubicBezTo>
                    <a:pt x="14" y="64"/>
                    <a:pt x="15" y="64"/>
                    <a:pt x="15" y="63"/>
                  </a:cubicBezTo>
                  <a:cubicBezTo>
                    <a:pt x="16" y="61"/>
                    <a:pt x="17" y="59"/>
                    <a:pt x="19" y="57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0" y="55"/>
                    <a:pt x="7" y="58"/>
                    <a:pt x="7" y="62"/>
                  </a:cubicBezTo>
                  <a:cubicBezTo>
                    <a:pt x="8" y="73"/>
                    <a:pt x="10" y="85"/>
                    <a:pt x="11" y="96"/>
                  </a:cubicBezTo>
                  <a:cubicBezTo>
                    <a:pt x="12" y="100"/>
                    <a:pt x="15" y="103"/>
                    <a:pt x="19" y="105"/>
                  </a:cubicBezTo>
                  <a:cubicBezTo>
                    <a:pt x="19" y="105"/>
                    <a:pt x="19" y="105"/>
                    <a:pt x="19" y="105"/>
                  </a:cubicBezTo>
                  <a:cubicBezTo>
                    <a:pt x="19" y="105"/>
                    <a:pt x="20" y="105"/>
                    <a:pt x="20" y="105"/>
                  </a:cubicBezTo>
                  <a:close/>
                  <a:moveTo>
                    <a:pt x="51" y="91"/>
                  </a:moveTo>
                  <a:cubicBezTo>
                    <a:pt x="55" y="91"/>
                    <a:pt x="57" y="90"/>
                    <a:pt x="57" y="90"/>
                  </a:cubicBezTo>
                  <a:cubicBezTo>
                    <a:pt x="58" y="88"/>
                    <a:pt x="58" y="84"/>
                    <a:pt x="59" y="80"/>
                  </a:cubicBezTo>
                  <a:cubicBezTo>
                    <a:pt x="56" y="80"/>
                    <a:pt x="53" y="80"/>
                    <a:pt x="51" y="80"/>
                  </a:cubicBezTo>
                  <a:cubicBezTo>
                    <a:pt x="51" y="82"/>
                    <a:pt x="51" y="85"/>
                    <a:pt x="51" y="86"/>
                  </a:cubicBezTo>
                  <a:cubicBezTo>
                    <a:pt x="51" y="87"/>
                    <a:pt x="51" y="87"/>
                    <a:pt x="51" y="87"/>
                  </a:cubicBezTo>
                  <a:cubicBezTo>
                    <a:pt x="51" y="89"/>
                    <a:pt x="51" y="90"/>
                    <a:pt x="51" y="91"/>
                  </a:cubicBezTo>
                  <a:close/>
                  <a:moveTo>
                    <a:pt x="20" y="80"/>
                  </a:moveTo>
                  <a:cubicBezTo>
                    <a:pt x="20" y="81"/>
                    <a:pt x="20" y="82"/>
                    <a:pt x="20" y="84"/>
                  </a:cubicBezTo>
                  <a:cubicBezTo>
                    <a:pt x="21" y="83"/>
                    <a:pt x="21" y="83"/>
                    <a:pt x="21" y="83"/>
                  </a:cubicBezTo>
                  <a:cubicBezTo>
                    <a:pt x="22" y="82"/>
                    <a:pt x="23" y="81"/>
                    <a:pt x="24" y="80"/>
                  </a:cubicBezTo>
                  <a:cubicBezTo>
                    <a:pt x="22" y="80"/>
                    <a:pt x="21" y="80"/>
                    <a:pt x="20" y="80"/>
                  </a:cubicBezTo>
                  <a:close/>
                  <a:moveTo>
                    <a:pt x="48" y="73"/>
                  </a:moveTo>
                  <a:cubicBezTo>
                    <a:pt x="51" y="74"/>
                    <a:pt x="56" y="74"/>
                    <a:pt x="60" y="74"/>
                  </a:cubicBezTo>
                  <a:cubicBezTo>
                    <a:pt x="60" y="74"/>
                    <a:pt x="60" y="74"/>
                    <a:pt x="60" y="74"/>
                  </a:cubicBezTo>
                  <a:cubicBezTo>
                    <a:pt x="60" y="72"/>
                    <a:pt x="61" y="71"/>
                    <a:pt x="61" y="70"/>
                  </a:cubicBezTo>
                  <a:cubicBezTo>
                    <a:pt x="61" y="70"/>
                    <a:pt x="61" y="69"/>
                    <a:pt x="60" y="68"/>
                  </a:cubicBezTo>
                  <a:cubicBezTo>
                    <a:pt x="60" y="67"/>
                    <a:pt x="59" y="66"/>
                    <a:pt x="58" y="65"/>
                  </a:cubicBezTo>
                  <a:cubicBezTo>
                    <a:pt x="57" y="63"/>
                    <a:pt x="56" y="61"/>
                    <a:pt x="54" y="61"/>
                  </a:cubicBezTo>
                  <a:cubicBezTo>
                    <a:pt x="54" y="61"/>
                    <a:pt x="54" y="61"/>
                    <a:pt x="54" y="61"/>
                  </a:cubicBezTo>
                  <a:cubicBezTo>
                    <a:pt x="53" y="60"/>
                    <a:pt x="52" y="60"/>
                    <a:pt x="50" y="60"/>
                  </a:cubicBezTo>
                  <a:cubicBezTo>
                    <a:pt x="43" y="60"/>
                    <a:pt x="43" y="67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6" y="70"/>
                    <a:pt x="48" y="71"/>
                    <a:pt x="48" y="73"/>
                  </a:cubicBezTo>
                  <a:close/>
                  <a:moveTo>
                    <a:pt x="19" y="74"/>
                  </a:moveTo>
                  <a:cubicBezTo>
                    <a:pt x="19" y="74"/>
                    <a:pt x="19" y="74"/>
                    <a:pt x="19" y="74"/>
                  </a:cubicBezTo>
                  <a:cubicBezTo>
                    <a:pt x="24" y="74"/>
                    <a:pt x="28" y="74"/>
                    <a:pt x="32" y="73"/>
                  </a:cubicBezTo>
                  <a:cubicBezTo>
                    <a:pt x="32" y="73"/>
                    <a:pt x="32" y="73"/>
                    <a:pt x="32" y="73"/>
                  </a:cubicBezTo>
                  <a:cubicBezTo>
                    <a:pt x="32" y="71"/>
                    <a:pt x="33" y="70"/>
                    <a:pt x="35" y="70"/>
                  </a:cubicBezTo>
                  <a:cubicBezTo>
                    <a:pt x="37" y="70"/>
                    <a:pt x="37" y="70"/>
                    <a:pt x="37" y="70"/>
                  </a:cubicBezTo>
                  <a:cubicBezTo>
                    <a:pt x="37" y="69"/>
                    <a:pt x="37" y="69"/>
                    <a:pt x="37" y="69"/>
                  </a:cubicBezTo>
                  <a:cubicBezTo>
                    <a:pt x="37" y="64"/>
                    <a:pt x="34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26" y="61"/>
                    <a:pt x="25" y="61"/>
                    <a:pt x="25" y="61"/>
                  </a:cubicBezTo>
                  <a:cubicBezTo>
                    <a:pt x="22" y="62"/>
                    <a:pt x="21" y="63"/>
                    <a:pt x="20" y="65"/>
                  </a:cubicBezTo>
                  <a:cubicBezTo>
                    <a:pt x="20" y="66"/>
                    <a:pt x="20" y="67"/>
                    <a:pt x="19" y="68"/>
                  </a:cubicBezTo>
                  <a:cubicBezTo>
                    <a:pt x="19" y="69"/>
                    <a:pt x="18" y="70"/>
                    <a:pt x="19" y="71"/>
                  </a:cubicBezTo>
                  <a:cubicBezTo>
                    <a:pt x="19" y="71"/>
                    <a:pt x="19" y="72"/>
                    <a:pt x="19" y="74"/>
                  </a:cubicBezTo>
                  <a:close/>
                  <a:moveTo>
                    <a:pt x="29" y="54"/>
                  </a:moveTo>
                  <a:cubicBezTo>
                    <a:pt x="34" y="54"/>
                    <a:pt x="37" y="56"/>
                    <a:pt x="40" y="59"/>
                  </a:cubicBezTo>
                  <a:cubicBezTo>
                    <a:pt x="42" y="56"/>
                    <a:pt x="46" y="54"/>
                    <a:pt x="50" y="54"/>
                  </a:cubicBezTo>
                  <a:cubicBezTo>
                    <a:pt x="52" y="54"/>
                    <a:pt x="53" y="54"/>
                    <a:pt x="54" y="55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48" y="47"/>
                    <a:pt x="47" y="46"/>
                    <a:pt x="47" y="46"/>
                  </a:cubicBezTo>
                  <a:cubicBezTo>
                    <a:pt x="46" y="45"/>
                    <a:pt x="45" y="44"/>
                    <a:pt x="45" y="43"/>
                  </a:cubicBezTo>
                  <a:cubicBezTo>
                    <a:pt x="43" y="44"/>
                    <a:pt x="40" y="45"/>
                    <a:pt x="39" y="45"/>
                  </a:cubicBezTo>
                  <a:cubicBezTo>
                    <a:pt x="37" y="45"/>
                    <a:pt x="35" y="44"/>
                    <a:pt x="33" y="42"/>
                  </a:cubicBezTo>
                  <a:cubicBezTo>
                    <a:pt x="33" y="44"/>
                    <a:pt x="32" y="45"/>
                    <a:pt x="31" y="46"/>
                  </a:cubicBezTo>
                  <a:cubicBezTo>
                    <a:pt x="31" y="46"/>
                    <a:pt x="30" y="47"/>
                    <a:pt x="21" y="51"/>
                  </a:cubicBezTo>
                  <a:cubicBezTo>
                    <a:pt x="25" y="55"/>
                    <a:pt x="25" y="55"/>
                    <a:pt x="25" y="55"/>
                  </a:cubicBezTo>
                  <a:cubicBezTo>
                    <a:pt x="26" y="54"/>
                    <a:pt x="28" y="54"/>
                    <a:pt x="29" y="54"/>
                  </a:cubicBezTo>
                  <a:close/>
                  <a:moveTo>
                    <a:pt x="32" y="35"/>
                  </a:moveTo>
                  <a:cubicBezTo>
                    <a:pt x="35" y="36"/>
                    <a:pt x="38" y="39"/>
                    <a:pt x="39" y="39"/>
                  </a:cubicBezTo>
                  <a:cubicBezTo>
                    <a:pt x="40" y="39"/>
                    <a:pt x="44" y="37"/>
                    <a:pt x="45" y="35"/>
                  </a:cubicBezTo>
                  <a:cubicBezTo>
                    <a:pt x="45" y="35"/>
                    <a:pt x="45" y="35"/>
                    <a:pt x="46" y="35"/>
                  </a:cubicBezTo>
                  <a:cubicBezTo>
                    <a:pt x="46" y="32"/>
                    <a:pt x="47" y="30"/>
                    <a:pt x="48" y="27"/>
                  </a:cubicBezTo>
                  <a:cubicBezTo>
                    <a:pt x="49" y="25"/>
                    <a:pt x="50" y="22"/>
                    <a:pt x="50" y="20"/>
                  </a:cubicBezTo>
                  <a:cubicBezTo>
                    <a:pt x="50" y="9"/>
                    <a:pt x="47" y="6"/>
                    <a:pt x="39" y="6"/>
                  </a:cubicBezTo>
                  <a:cubicBezTo>
                    <a:pt x="31" y="6"/>
                    <a:pt x="28" y="9"/>
                    <a:pt x="28" y="20"/>
                  </a:cubicBezTo>
                  <a:cubicBezTo>
                    <a:pt x="28" y="22"/>
                    <a:pt x="29" y="25"/>
                    <a:pt x="30" y="27"/>
                  </a:cubicBezTo>
                  <a:cubicBezTo>
                    <a:pt x="31" y="29"/>
                    <a:pt x="32" y="32"/>
                    <a:pt x="32" y="35"/>
                  </a:cubicBezTo>
                  <a:close/>
                </a:path>
              </a:pathLst>
            </a:custGeom>
            <a:solidFill>
              <a:srgbClr val="C2A2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EEB2EAB6-6C9D-43FC-8DA4-55124CBA908C}"/>
              </a:ext>
            </a:extLst>
          </p:cNvPr>
          <p:cNvGrpSpPr/>
          <p:nvPr userDrawn="1"/>
        </p:nvGrpSpPr>
        <p:grpSpPr>
          <a:xfrm>
            <a:off x="8415338" y="1766888"/>
            <a:ext cx="3511551" cy="1406525"/>
            <a:chOff x="8415338" y="1766888"/>
            <a:chExt cx="3511551" cy="1406525"/>
          </a:xfrm>
        </p:grpSpPr>
        <p:sp>
          <p:nvSpPr>
            <p:cNvPr id="8" name="Oval 5">
              <a:extLst>
                <a:ext uri="{FF2B5EF4-FFF2-40B4-BE49-F238E27FC236}">
                  <a16:creationId xmlns:a16="http://schemas.microsoft.com/office/drawing/2014/main" xmlns="" id="{63F0086C-DF66-4025-82B0-D480395F6EF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533063" y="1778001"/>
              <a:ext cx="1382713" cy="1384300"/>
            </a:xfrm>
            <a:prstGeom prst="ellipse">
              <a:avLst/>
            </a:prstGeom>
            <a:solidFill>
              <a:srgbClr val="003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xmlns="" id="{70FE298A-E381-4394-BBAC-0B2EFA9EA64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21951" y="1766888"/>
              <a:ext cx="1404938" cy="1406525"/>
            </a:xfrm>
            <a:custGeom>
              <a:avLst/>
              <a:gdLst>
                <a:gd name="T0" fmla="*/ 187 w 374"/>
                <a:gd name="T1" fmla="*/ 374 h 374"/>
                <a:gd name="T2" fmla="*/ 0 w 374"/>
                <a:gd name="T3" fmla="*/ 187 h 374"/>
                <a:gd name="T4" fmla="*/ 187 w 374"/>
                <a:gd name="T5" fmla="*/ 0 h 374"/>
                <a:gd name="T6" fmla="*/ 374 w 374"/>
                <a:gd name="T7" fmla="*/ 187 h 374"/>
                <a:gd name="T8" fmla="*/ 187 w 374"/>
                <a:gd name="T9" fmla="*/ 374 h 374"/>
                <a:gd name="T10" fmla="*/ 187 w 374"/>
                <a:gd name="T11" fmla="*/ 6 h 374"/>
                <a:gd name="T12" fmla="*/ 6 w 374"/>
                <a:gd name="T13" fmla="*/ 187 h 374"/>
                <a:gd name="T14" fmla="*/ 187 w 374"/>
                <a:gd name="T15" fmla="*/ 368 h 374"/>
                <a:gd name="T16" fmla="*/ 368 w 374"/>
                <a:gd name="T17" fmla="*/ 187 h 374"/>
                <a:gd name="T18" fmla="*/ 187 w 374"/>
                <a:gd name="T19" fmla="*/ 6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4" h="374">
                  <a:moveTo>
                    <a:pt x="187" y="374"/>
                  </a:moveTo>
                  <a:cubicBezTo>
                    <a:pt x="84" y="374"/>
                    <a:pt x="0" y="291"/>
                    <a:pt x="0" y="187"/>
                  </a:cubicBezTo>
                  <a:cubicBezTo>
                    <a:pt x="0" y="84"/>
                    <a:pt x="84" y="0"/>
                    <a:pt x="187" y="0"/>
                  </a:cubicBezTo>
                  <a:cubicBezTo>
                    <a:pt x="290" y="0"/>
                    <a:pt x="374" y="84"/>
                    <a:pt x="374" y="187"/>
                  </a:cubicBezTo>
                  <a:cubicBezTo>
                    <a:pt x="374" y="291"/>
                    <a:pt x="290" y="374"/>
                    <a:pt x="187" y="374"/>
                  </a:cubicBezTo>
                  <a:close/>
                  <a:moveTo>
                    <a:pt x="187" y="6"/>
                  </a:moveTo>
                  <a:cubicBezTo>
                    <a:pt x="87" y="6"/>
                    <a:pt x="6" y="88"/>
                    <a:pt x="6" y="187"/>
                  </a:cubicBezTo>
                  <a:cubicBezTo>
                    <a:pt x="6" y="287"/>
                    <a:pt x="87" y="368"/>
                    <a:pt x="187" y="368"/>
                  </a:cubicBezTo>
                  <a:cubicBezTo>
                    <a:pt x="287" y="368"/>
                    <a:pt x="368" y="287"/>
                    <a:pt x="368" y="187"/>
                  </a:cubicBezTo>
                  <a:cubicBezTo>
                    <a:pt x="368" y="88"/>
                    <a:pt x="287" y="6"/>
                    <a:pt x="187" y="6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xmlns="" id="{D9B4A21F-5FC7-4AC4-A51B-9504BF55EED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415338" y="2546351"/>
              <a:ext cx="2128838" cy="327025"/>
            </a:xfrm>
            <a:custGeom>
              <a:avLst/>
              <a:gdLst>
                <a:gd name="T0" fmla="*/ 4 w 567"/>
                <a:gd name="T1" fmla="*/ 87 h 87"/>
                <a:gd name="T2" fmla="*/ 1 w 567"/>
                <a:gd name="T3" fmla="*/ 84 h 87"/>
                <a:gd name="T4" fmla="*/ 3 w 567"/>
                <a:gd name="T5" fmla="*/ 81 h 87"/>
                <a:gd name="T6" fmla="*/ 563 w 567"/>
                <a:gd name="T7" fmla="*/ 0 h 87"/>
                <a:gd name="T8" fmla="*/ 566 w 567"/>
                <a:gd name="T9" fmla="*/ 3 h 87"/>
                <a:gd name="T10" fmla="*/ 564 w 567"/>
                <a:gd name="T11" fmla="*/ 6 h 87"/>
                <a:gd name="T12" fmla="*/ 4 w 567"/>
                <a:gd name="T13" fmla="*/ 87 h 87"/>
                <a:gd name="T14" fmla="*/ 4 w 567"/>
                <a:gd name="T1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7" h="87">
                  <a:moveTo>
                    <a:pt x="4" y="87"/>
                  </a:moveTo>
                  <a:cubicBezTo>
                    <a:pt x="2" y="87"/>
                    <a:pt x="1" y="86"/>
                    <a:pt x="1" y="84"/>
                  </a:cubicBezTo>
                  <a:cubicBezTo>
                    <a:pt x="0" y="83"/>
                    <a:pt x="1" y="81"/>
                    <a:pt x="3" y="81"/>
                  </a:cubicBezTo>
                  <a:cubicBezTo>
                    <a:pt x="563" y="0"/>
                    <a:pt x="563" y="0"/>
                    <a:pt x="563" y="0"/>
                  </a:cubicBezTo>
                  <a:cubicBezTo>
                    <a:pt x="565" y="0"/>
                    <a:pt x="566" y="1"/>
                    <a:pt x="566" y="3"/>
                  </a:cubicBezTo>
                  <a:cubicBezTo>
                    <a:pt x="567" y="4"/>
                    <a:pt x="565" y="6"/>
                    <a:pt x="564" y="6"/>
                  </a:cubicBezTo>
                  <a:cubicBezTo>
                    <a:pt x="4" y="87"/>
                    <a:pt x="4" y="87"/>
                    <a:pt x="4" y="87"/>
                  </a:cubicBezTo>
                  <a:cubicBezTo>
                    <a:pt x="4" y="87"/>
                    <a:pt x="4" y="87"/>
                    <a:pt x="4" y="87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xmlns="" id="{FCE78455-2633-4979-A063-7E2640AA80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885488" y="2255838"/>
              <a:ext cx="676275" cy="301625"/>
            </a:xfrm>
            <a:custGeom>
              <a:avLst/>
              <a:gdLst>
                <a:gd name="T0" fmla="*/ 90 w 180"/>
                <a:gd name="T1" fmla="*/ 80 h 80"/>
                <a:gd name="T2" fmla="*/ 87 w 180"/>
                <a:gd name="T3" fmla="*/ 78 h 80"/>
                <a:gd name="T4" fmla="*/ 76 w 180"/>
                <a:gd name="T5" fmla="*/ 62 h 80"/>
                <a:gd name="T6" fmla="*/ 73 w 180"/>
                <a:gd name="T7" fmla="*/ 59 h 80"/>
                <a:gd name="T8" fmla="*/ 28 w 180"/>
                <a:gd name="T9" fmla="*/ 45 h 80"/>
                <a:gd name="T10" fmla="*/ 4 w 180"/>
                <a:gd name="T11" fmla="*/ 46 h 80"/>
                <a:gd name="T12" fmla="*/ 1 w 180"/>
                <a:gd name="T13" fmla="*/ 46 h 80"/>
                <a:gd name="T14" fmla="*/ 0 w 180"/>
                <a:gd name="T15" fmla="*/ 44 h 80"/>
                <a:gd name="T16" fmla="*/ 0 w 180"/>
                <a:gd name="T17" fmla="*/ 4 h 80"/>
                <a:gd name="T18" fmla="*/ 2 w 180"/>
                <a:gd name="T19" fmla="*/ 1 h 80"/>
                <a:gd name="T20" fmla="*/ 23 w 180"/>
                <a:gd name="T21" fmla="*/ 3 h 80"/>
                <a:gd name="T22" fmla="*/ 90 w 180"/>
                <a:gd name="T23" fmla="*/ 53 h 80"/>
                <a:gd name="T24" fmla="*/ 157 w 180"/>
                <a:gd name="T25" fmla="*/ 3 h 80"/>
                <a:gd name="T26" fmla="*/ 178 w 180"/>
                <a:gd name="T27" fmla="*/ 1 h 80"/>
                <a:gd name="T28" fmla="*/ 180 w 180"/>
                <a:gd name="T29" fmla="*/ 4 h 80"/>
                <a:gd name="T30" fmla="*/ 180 w 180"/>
                <a:gd name="T31" fmla="*/ 43 h 80"/>
                <a:gd name="T32" fmla="*/ 179 w 180"/>
                <a:gd name="T33" fmla="*/ 46 h 80"/>
                <a:gd name="T34" fmla="*/ 176 w 180"/>
                <a:gd name="T35" fmla="*/ 46 h 80"/>
                <a:gd name="T36" fmla="*/ 152 w 180"/>
                <a:gd name="T37" fmla="*/ 45 h 80"/>
                <a:gd name="T38" fmla="*/ 107 w 180"/>
                <a:gd name="T39" fmla="*/ 59 h 80"/>
                <a:gd name="T40" fmla="*/ 104 w 180"/>
                <a:gd name="T41" fmla="*/ 62 h 80"/>
                <a:gd name="T42" fmla="*/ 93 w 180"/>
                <a:gd name="T43" fmla="*/ 78 h 80"/>
                <a:gd name="T44" fmla="*/ 90 w 180"/>
                <a:gd name="T45" fmla="*/ 80 h 80"/>
                <a:gd name="T46" fmla="*/ 90 w 180"/>
                <a:gd name="T47" fmla="*/ 80 h 80"/>
                <a:gd name="T48" fmla="*/ 22 w 180"/>
                <a:gd name="T49" fmla="*/ 39 h 80"/>
                <a:gd name="T50" fmla="*/ 28 w 180"/>
                <a:gd name="T51" fmla="*/ 39 h 80"/>
                <a:gd name="T52" fmla="*/ 76 w 180"/>
                <a:gd name="T53" fmla="*/ 55 h 80"/>
                <a:gd name="T54" fmla="*/ 80 w 180"/>
                <a:gd name="T55" fmla="*/ 57 h 80"/>
                <a:gd name="T56" fmla="*/ 90 w 180"/>
                <a:gd name="T57" fmla="*/ 70 h 80"/>
                <a:gd name="T58" fmla="*/ 100 w 180"/>
                <a:gd name="T59" fmla="*/ 58 h 80"/>
                <a:gd name="T60" fmla="*/ 103 w 180"/>
                <a:gd name="T61" fmla="*/ 55 h 80"/>
                <a:gd name="T62" fmla="*/ 152 w 180"/>
                <a:gd name="T63" fmla="*/ 39 h 80"/>
                <a:gd name="T64" fmla="*/ 174 w 180"/>
                <a:gd name="T65" fmla="*/ 40 h 80"/>
                <a:gd name="T66" fmla="*/ 174 w 180"/>
                <a:gd name="T67" fmla="*/ 7 h 80"/>
                <a:gd name="T68" fmla="*/ 158 w 180"/>
                <a:gd name="T69" fmla="*/ 9 h 80"/>
                <a:gd name="T70" fmla="*/ 93 w 180"/>
                <a:gd name="T71" fmla="*/ 61 h 80"/>
                <a:gd name="T72" fmla="*/ 93 w 180"/>
                <a:gd name="T73" fmla="*/ 62 h 80"/>
                <a:gd name="T74" fmla="*/ 91 w 180"/>
                <a:gd name="T75" fmla="*/ 63 h 80"/>
                <a:gd name="T76" fmla="*/ 88 w 180"/>
                <a:gd name="T77" fmla="*/ 63 h 80"/>
                <a:gd name="T78" fmla="*/ 87 w 180"/>
                <a:gd name="T79" fmla="*/ 62 h 80"/>
                <a:gd name="T80" fmla="*/ 87 w 180"/>
                <a:gd name="T81" fmla="*/ 61 h 80"/>
                <a:gd name="T82" fmla="*/ 22 w 180"/>
                <a:gd name="T83" fmla="*/ 9 h 80"/>
                <a:gd name="T84" fmla="*/ 6 w 180"/>
                <a:gd name="T85" fmla="*/ 7 h 80"/>
                <a:gd name="T86" fmla="*/ 6 w 180"/>
                <a:gd name="T87" fmla="*/ 40 h 80"/>
                <a:gd name="T88" fmla="*/ 22 w 180"/>
                <a:gd name="T89" fmla="*/ 39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80" h="80">
                  <a:moveTo>
                    <a:pt x="90" y="80"/>
                  </a:moveTo>
                  <a:cubicBezTo>
                    <a:pt x="89" y="80"/>
                    <a:pt x="88" y="79"/>
                    <a:pt x="87" y="78"/>
                  </a:cubicBezTo>
                  <a:cubicBezTo>
                    <a:pt x="85" y="73"/>
                    <a:pt x="81" y="67"/>
                    <a:pt x="76" y="62"/>
                  </a:cubicBezTo>
                  <a:cubicBezTo>
                    <a:pt x="73" y="59"/>
                    <a:pt x="73" y="59"/>
                    <a:pt x="73" y="59"/>
                  </a:cubicBezTo>
                  <a:cubicBezTo>
                    <a:pt x="61" y="51"/>
                    <a:pt x="47" y="46"/>
                    <a:pt x="28" y="45"/>
                  </a:cubicBezTo>
                  <a:cubicBezTo>
                    <a:pt x="20" y="45"/>
                    <a:pt x="8" y="45"/>
                    <a:pt x="4" y="46"/>
                  </a:cubicBezTo>
                  <a:cubicBezTo>
                    <a:pt x="3" y="47"/>
                    <a:pt x="2" y="47"/>
                    <a:pt x="1" y="46"/>
                  </a:cubicBezTo>
                  <a:cubicBezTo>
                    <a:pt x="0" y="45"/>
                    <a:pt x="0" y="44"/>
                    <a:pt x="0" y="4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2" y="1"/>
                  </a:cubicBezTo>
                  <a:cubicBezTo>
                    <a:pt x="6" y="0"/>
                    <a:pt x="19" y="3"/>
                    <a:pt x="23" y="3"/>
                  </a:cubicBezTo>
                  <a:cubicBezTo>
                    <a:pt x="63" y="14"/>
                    <a:pt x="82" y="39"/>
                    <a:pt x="90" y="53"/>
                  </a:cubicBezTo>
                  <a:cubicBezTo>
                    <a:pt x="98" y="39"/>
                    <a:pt x="116" y="14"/>
                    <a:pt x="157" y="3"/>
                  </a:cubicBezTo>
                  <a:cubicBezTo>
                    <a:pt x="161" y="3"/>
                    <a:pt x="174" y="0"/>
                    <a:pt x="178" y="1"/>
                  </a:cubicBezTo>
                  <a:cubicBezTo>
                    <a:pt x="179" y="2"/>
                    <a:pt x="180" y="3"/>
                    <a:pt x="180" y="4"/>
                  </a:cubicBezTo>
                  <a:cubicBezTo>
                    <a:pt x="180" y="43"/>
                    <a:pt x="180" y="43"/>
                    <a:pt x="180" y="43"/>
                  </a:cubicBezTo>
                  <a:cubicBezTo>
                    <a:pt x="180" y="44"/>
                    <a:pt x="180" y="45"/>
                    <a:pt x="179" y="46"/>
                  </a:cubicBezTo>
                  <a:cubicBezTo>
                    <a:pt x="178" y="47"/>
                    <a:pt x="177" y="47"/>
                    <a:pt x="176" y="46"/>
                  </a:cubicBezTo>
                  <a:cubicBezTo>
                    <a:pt x="172" y="45"/>
                    <a:pt x="159" y="45"/>
                    <a:pt x="152" y="45"/>
                  </a:cubicBezTo>
                  <a:cubicBezTo>
                    <a:pt x="133" y="46"/>
                    <a:pt x="119" y="51"/>
                    <a:pt x="107" y="59"/>
                  </a:cubicBezTo>
                  <a:cubicBezTo>
                    <a:pt x="104" y="62"/>
                    <a:pt x="104" y="62"/>
                    <a:pt x="104" y="62"/>
                  </a:cubicBezTo>
                  <a:cubicBezTo>
                    <a:pt x="99" y="67"/>
                    <a:pt x="95" y="73"/>
                    <a:pt x="93" y="78"/>
                  </a:cubicBezTo>
                  <a:cubicBezTo>
                    <a:pt x="92" y="79"/>
                    <a:pt x="91" y="80"/>
                    <a:pt x="90" y="80"/>
                  </a:cubicBezTo>
                  <a:cubicBezTo>
                    <a:pt x="90" y="80"/>
                    <a:pt x="90" y="80"/>
                    <a:pt x="90" y="80"/>
                  </a:cubicBezTo>
                  <a:close/>
                  <a:moveTo>
                    <a:pt x="22" y="39"/>
                  </a:moveTo>
                  <a:cubicBezTo>
                    <a:pt x="25" y="39"/>
                    <a:pt x="27" y="39"/>
                    <a:pt x="28" y="39"/>
                  </a:cubicBezTo>
                  <a:cubicBezTo>
                    <a:pt x="48" y="40"/>
                    <a:pt x="64" y="45"/>
                    <a:pt x="76" y="55"/>
                  </a:cubicBezTo>
                  <a:cubicBezTo>
                    <a:pt x="80" y="57"/>
                    <a:pt x="80" y="57"/>
                    <a:pt x="80" y="57"/>
                  </a:cubicBezTo>
                  <a:cubicBezTo>
                    <a:pt x="84" y="61"/>
                    <a:pt x="87" y="66"/>
                    <a:pt x="90" y="70"/>
                  </a:cubicBezTo>
                  <a:cubicBezTo>
                    <a:pt x="93" y="66"/>
                    <a:pt x="96" y="61"/>
                    <a:pt x="100" y="58"/>
                  </a:cubicBezTo>
                  <a:cubicBezTo>
                    <a:pt x="103" y="55"/>
                    <a:pt x="103" y="55"/>
                    <a:pt x="103" y="55"/>
                  </a:cubicBezTo>
                  <a:cubicBezTo>
                    <a:pt x="116" y="45"/>
                    <a:pt x="132" y="40"/>
                    <a:pt x="152" y="39"/>
                  </a:cubicBezTo>
                  <a:cubicBezTo>
                    <a:pt x="154" y="39"/>
                    <a:pt x="166" y="39"/>
                    <a:pt x="174" y="40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71" y="7"/>
                    <a:pt x="164" y="8"/>
                    <a:pt x="158" y="9"/>
                  </a:cubicBezTo>
                  <a:cubicBezTo>
                    <a:pt x="115" y="20"/>
                    <a:pt x="98" y="49"/>
                    <a:pt x="93" y="61"/>
                  </a:cubicBezTo>
                  <a:cubicBezTo>
                    <a:pt x="93" y="62"/>
                    <a:pt x="93" y="62"/>
                    <a:pt x="93" y="62"/>
                  </a:cubicBezTo>
                  <a:cubicBezTo>
                    <a:pt x="92" y="62"/>
                    <a:pt x="92" y="63"/>
                    <a:pt x="91" y="63"/>
                  </a:cubicBezTo>
                  <a:cubicBezTo>
                    <a:pt x="90" y="63"/>
                    <a:pt x="89" y="63"/>
                    <a:pt x="88" y="63"/>
                  </a:cubicBezTo>
                  <a:cubicBezTo>
                    <a:pt x="88" y="62"/>
                    <a:pt x="87" y="62"/>
                    <a:pt x="87" y="62"/>
                  </a:cubicBezTo>
                  <a:cubicBezTo>
                    <a:pt x="87" y="61"/>
                    <a:pt x="87" y="61"/>
                    <a:pt x="87" y="61"/>
                  </a:cubicBezTo>
                  <a:cubicBezTo>
                    <a:pt x="82" y="49"/>
                    <a:pt x="65" y="20"/>
                    <a:pt x="22" y="9"/>
                  </a:cubicBezTo>
                  <a:cubicBezTo>
                    <a:pt x="16" y="8"/>
                    <a:pt x="9" y="7"/>
                    <a:pt x="6" y="7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11" y="39"/>
                    <a:pt x="17" y="39"/>
                    <a:pt x="22" y="39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xmlns="" id="{39468DF9-5155-43CF-9599-DBD315E677D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885488" y="2557463"/>
              <a:ext cx="681038" cy="296863"/>
            </a:xfrm>
            <a:custGeom>
              <a:avLst/>
              <a:gdLst>
                <a:gd name="T0" fmla="*/ 5 w 181"/>
                <a:gd name="T1" fmla="*/ 78 h 79"/>
                <a:gd name="T2" fmla="*/ 2 w 181"/>
                <a:gd name="T3" fmla="*/ 78 h 79"/>
                <a:gd name="T4" fmla="*/ 0 w 181"/>
                <a:gd name="T5" fmla="*/ 75 h 79"/>
                <a:gd name="T6" fmla="*/ 0 w 181"/>
                <a:gd name="T7" fmla="*/ 36 h 79"/>
                <a:gd name="T8" fmla="*/ 1 w 181"/>
                <a:gd name="T9" fmla="*/ 34 h 79"/>
                <a:gd name="T10" fmla="*/ 4 w 181"/>
                <a:gd name="T11" fmla="*/ 33 h 79"/>
                <a:gd name="T12" fmla="*/ 28 w 181"/>
                <a:gd name="T13" fmla="*/ 35 h 79"/>
                <a:gd name="T14" fmla="*/ 73 w 181"/>
                <a:gd name="T15" fmla="*/ 20 h 79"/>
                <a:gd name="T16" fmla="*/ 76 w 181"/>
                <a:gd name="T17" fmla="*/ 18 h 79"/>
                <a:gd name="T18" fmla="*/ 87 w 181"/>
                <a:gd name="T19" fmla="*/ 2 h 79"/>
                <a:gd name="T20" fmla="*/ 90 w 181"/>
                <a:gd name="T21" fmla="*/ 0 h 79"/>
                <a:gd name="T22" fmla="*/ 93 w 181"/>
                <a:gd name="T23" fmla="*/ 2 h 79"/>
                <a:gd name="T24" fmla="*/ 105 w 181"/>
                <a:gd name="T25" fmla="*/ 18 h 79"/>
                <a:gd name="T26" fmla="*/ 107 w 181"/>
                <a:gd name="T27" fmla="*/ 20 h 79"/>
                <a:gd name="T28" fmla="*/ 152 w 181"/>
                <a:gd name="T29" fmla="*/ 35 h 79"/>
                <a:gd name="T30" fmla="*/ 176 w 181"/>
                <a:gd name="T31" fmla="*/ 33 h 79"/>
                <a:gd name="T32" fmla="*/ 179 w 181"/>
                <a:gd name="T33" fmla="*/ 34 h 79"/>
                <a:gd name="T34" fmla="*/ 180 w 181"/>
                <a:gd name="T35" fmla="*/ 36 h 79"/>
                <a:gd name="T36" fmla="*/ 180 w 181"/>
                <a:gd name="T37" fmla="*/ 75 h 79"/>
                <a:gd name="T38" fmla="*/ 178 w 181"/>
                <a:gd name="T39" fmla="*/ 78 h 79"/>
                <a:gd name="T40" fmla="*/ 157 w 181"/>
                <a:gd name="T41" fmla="*/ 76 h 79"/>
                <a:gd name="T42" fmla="*/ 90 w 181"/>
                <a:gd name="T43" fmla="*/ 26 h 79"/>
                <a:gd name="T44" fmla="*/ 23 w 181"/>
                <a:gd name="T45" fmla="*/ 76 h 79"/>
                <a:gd name="T46" fmla="*/ 5 w 181"/>
                <a:gd name="T47" fmla="*/ 78 h 79"/>
                <a:gd name="T48" fmla="*/ 6 w 181"/>
                <a:gd name="T49" fmla="*/ 40 h 79"/>
                <a:gd name="T50" fmla="*/ 6 w 181"/>
                <a:gd name="T51" fmla="*/ 73 h 79"/>
                <a:gd name="T52" fmla="*/ 22 w 181"/>
                <a:gd name="T53" fmla="*/ 70 h 79"/>
                <a:gd name="T54" fmla="*/ 87 w 181"/>
                <a:gd name="T55" fmla="*/ 18 h 79"/>
                <a:gd name="T56" fmla="*/ 87 w 181"/>
                <a:gd name="T57" fmla="*/ 18 h 79"/>
                <a:gd name="T58" fmla="*/ 89 w 181"/>
                <a:gd name="T59" fmla="*/ 16 h 79"/>
                <a:gd name="T60" fmla="*/ 92 w 181"/>
                <a:gd name="T61" fmla="*/ 17 h 79"/>
                <a:gd name="T62" fmla="*/ 93 w 181"/>
                <a:gd name="T63" fmla="*/ 18 h 79"/>
                <a:gd name="T64" fmla="*/ 93 w 181"/>
                <a:gd name="T65" fmla="*/ 18 h 79"/>
                <a:gd name="T66" fmla="*/ 158 w 181"/>
                <a:gd name="T67" fmla="*/ 70 h 79"/>
                <a:gd name="T68" fmla="*/ 174 w 181"/>
                <a:gd name="T69" fmla="*/ 73 h 79"/>
                <a:gd name="T70" fmla="*/ 174 w 181"/>
                <a:gd name="T71" fmla="*/ 40 h 79"/>
                <a:gd name="T72" fmla="*/ 152 w 181"/>
                <a:gd name="T73" fmla="*/ 41 h 79"/>
                <a:gd name="T74" fmla="*/ 104 w 181"/>
                <a:gd name="T75" fmla="*/ 25 h 79"/>
                <a:gd name="T76" fmla="*/ 100 w 181"/>
                <a:gd name="T77" fmla="*/ 22 h 79"/>
                <a:gd name="T78" fmla="*/ 90 w 181"/>
                <a:gd name="T79" fmla="*/ 9 h 79"/>
                <a:gd name="T80" fmla="*/ 80 w 181"/>
                <a:gd name="T81" fmla="*/ 22 h 79"/>
                <a:gd name="T82" fmla="*/ 77 w 181"/>
                <a:gd name="T83" fmla="*/ 25 h 79"/>
                <a:gd name="T84" fmla="*/ 28 w 181"/>
                <a:gd name="T85" fmla="*/ 41 h 79"/>
                <a:gd name="T86" fmla="*/ 6 w 181"/>
                <a:gd name="T87" fmla="*/ 4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81" h="79">
                  <a:moveTo>
                    <a:pt x="5" y="78"/>
                  </a:moveTo>
                  <a:cubicBezTo>
                    <a:pt x="4" y="78"/>
                    <a:pt x="3" y="78"/>
                    <a:pt x="2" y="78"/>
                  </a:cubicBezTo>
                  <a:cubicBezTo>
                    <a:pt x="1" y="78"/>
                    <a:pt x="0" y="77"/>
                    <a:pt x="0" y="7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5"/>
                    <a:pt x="0" y="34"/>
                    <a:pt x="1" y="34"/>
                  </a:cubicBezTo>
                  <a:cubicBezTo>
                    <a:pt x="2" y="33"/>
                    <a:pt x="3" y="33"/>
                    <a:pt x="4" y="33"/>
                  </a:cubicBezTo>
                  <a:cubicBezTo>
                    <a:pt x="8" y="35"/>
                    <a:pt x="21" y="35"/>
                    <a:pt x="28" y="35"/>
                  </a:cubicBezTo>
                  <a:cubicBezTo>
                    <a:pt x="47" y="34"/>
                    <a:pt x="61" y="29"/>
                    <a:pt x="73" y="20"/>
                  </a:cubicBezTo>
                  <a:cubicBezTo>
                    <a:pt x="76" y="18"/>
                    <a:pt x="76" y="18"/>
                    <a:pt x="76" y="18"/>
                  </a:cubicBezTo>
                  <a:cubicBezTo>
                    <a:pt x="81" y="13"/>
                    <a:pt x="85" y="7"/>
                    <a:pt x="87" y="2"/>
                  </a:cubicBezTo>
                  <a:cubicBezTo>
                    <a:pt x="88" y="0"/>
                    <a:pt x="89" y="0"/>
                    <a:pt x="90" y="0"/>
                  </a:cubicBezTo>
                  <a:cubicBezTo>
                    <a:pt x="91" y="0"/>
                    <a:pt x="92" y="0"/>
                    <a:pt x="93" y="2"/>
                  </a:cubicBezTo>
                  <a:cubicBezTo>
                    <a:pt x="95" y="7"/>
                    <a:pt x="99" y="13"/>
                    <a:pt x="105" y="18"/>
                  </a:cubicBezTo>
                  <a:cubicBezTo>
                    <a:pt x="107" y="20"/>
                    <a:pt x="107" y="20"/>
                    <a:pt x="107" y="20"/>
                  </a:cubicBezTo>
                  <a:cubicBezTo>
                    <a:pt x="119" y="29"/>
                    <a:pt x="133" y="34"/>
                    <a:pt x="152" y="35"/>
                  </a:cubicBezTo>
                  <a:cubicBezTo>
                    <a:pt x="160" y="35"/>
                    <a:pt x="173" y="35"/>
                    <a:pt x="176" y="33"/>
                  </a:cubicBezTo>
                  <a:cubicBezTo>
                    <a:pt x="177" y="33"/>
                    <a:pt x="178" y="33"/>
                    <a:pt x="179" y="34"/>
                  </a:cubicBezTo>
                  <a:cubicBezTo>
                    <a:pt x="180" y="34"/>
                    <a:pt x="180" y="35"/>
                    <a:pt x="180" y="36"/>
                  </a:cubicBezTo>
                  <a:cubicBezTo>
                    <a:pt x="180" y="75"/>
                    <a:pt x="180" y="75"/>
                    <a:pt x="180" y="75"/>
                  </a:cubicBezTo>
                  <a:cubicBezTo>
                    <a:pt x="181" y="77"/>
                    <a:pt x="180" y="78"/>
                    <a:pt x="178" y="78"/>
                  </a:cubicBezTo>
                  <a:cubicBezTo>
                    <a:pt x="174" y="79"/>
                    <a:pt x="161" y="77"/>
                    <a:pt x="157" y="76"/>
                  </a:cubicBezTo>
                  <a:cubicBezTo>
                    <a:pt x="117" y="66"/>
                    <a:pt x="98" y="41"/>
                    <a:pt x="90" y="26"/>
                  </a:cubicBezTo>
                  <a:cubicBezTo>
                    <a:pt x="82" y="41"/>
                    <a:pt x="64" y="66"/>
                    <a:pt x="23" y="76"/>
                  </a:cubicBezTo>
                  <a:cubicBezTo>
                    <a:pt x="20" y="77"/>
                    <a:pt x="11" y="78"/>
                    <a:pt x="5" y="78"/>
                  </a:cubicBezTo>
                  <a:close/>
                  <a:moveTo>
                    <a:pt x="6" y="40"/>
                  </a:moveTo>
                  <a:cubicBezTo>
                    <a:pt x="6" y="73"/>
                    <a:pt x="6" y="73"/>
                    <a:pt x="6" y="73"/>
                  </a:cubicBezTo>
                  <a:cubicBezTo>
                    <a:pt x="9" y="72"/>
                    <a:pt x="16" y="71"/>
                    <a:pt x="22" y="70"/>
                  </a:cubicBezTo>
                  <a:cubicBezTo>
                    <a:pt x="65" y="59"/>
                    <a:pt x="82" y="30"/>
                    <a:pt x="87" y="18"/>
                  </a:cubicBezTo>
                  <a:cubicBezTo>
                    <a:pt x="87" y="18"/>
                    <a:pt x="87" y="18"/>
                    <a:pt x="87" y="18"/>
                  </a:cubicBezTo>
                  <a:cubicBezTo>
                    <a:pt x="88" y="17"/>
                    <a:pt x="88" y="16"/>
                    <a:pt x="89" y="16"/>
                  </a:cubicBezTo>
                  <a:cubicBezTo>
                    <a:pt x="90" y="16"/>
                    <a:pt x="91" y="16"/>
                    <a:pt x="92" y="17"/>
                  </a:cubicBezTo>
                  <a:cubicBezTo>
                    <a:pt x="92" y="17"/>
                    <a:pt x="93" y="18"/>
                    <a:pt x="93" y="18"/>
                  </a:cubicBezTo>
                  <a:cubicBezTo>
                    <a:pt x="93" y="18"/>
                    <a:pt x="93" y="18"/>
                    <a:pt x="93" y="18"/>
                  </a:cubicBezTo>
                  <a:cubicBezTo>
                    <a:pt x="98" y="30"/>
                    <a:pt x="115" y="59"/>
                    <a:pt x="158" y="70"/>
                  </a:cubicBezTo>
                  <a:cubicBezTo>
                    <a:pt x="164" y="71"/>
                    <a:pt x="171" y="72"/>
                    <a:pt x="174" y="73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67" y="41"/>
                    <a:pt x="154" y="41"/>
                    <a:pt x="152" y="41"/>
                  </a:cubicBezTo>
                  <a:cubicBezTo>
                    <a:pt x="132" y="39"/>
                    <a:pt x="116" y="34"/>
                    <a:pt x="104" y="25"/>
                  </a:cubicBezTo>
                  <a:cubicBezTo>
                    <a:pt x="100" y="22"/>
                    <a:pt x="100" y="22"/>
                    <a:pt x="100" y="22"/>
                  </a:cubicBezTo>
                  <a:cubicBezTo>
                    <a:pt x="96" y="18"/>
                    <a:pt x="93" y="14"/>
                    <a:pt x="90" y="9"/>
                  </a:cubicBezTo>
                  <a:cubicBezTo>
                    <a:pt x="87" y="14"/>
                    <a:pt x="84" y="18"/>
                    <a:pt x="80" y="22"/>
                  </a:cubicBezTo>
                  <a:cubicBezTo>
                    <a:pt x="77" y="25"/>
                    <a:pt x="77" y="25"/>
                    <a:pt x="77" y="25"/>
                  </a:cubicBezTo>
                  <a:cubicBezTo>
                    <a:pt x="64" y="34"/>
                    <a:pt x="48" y="40"/>
                    <a:pt x="28" y="41"/>
                  </a:cubicBezTo>
                  <a:cubicBezTo>
                    <a:pt x="26" y="41"/>
                    <a:pt x="14" y="41"/>
                    <a:pt x="6" y="40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xmlns="" id="{B9FC11A3-C893-40FE-AEC6-51EF8820FC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198226" y="1838326"/>
              <a:ext cx="52388" cy="79375"/>
            </a:xfrm>
            <a:custGeom>
              <a:avLst/>
              <a:gdLst>
                <a:gd name="T0" fmla="*/ 7 w 14"/>
                <a:gd name="T1" fmla="*/ 21 h 21"/>
                <a:gd name="T2" fmla="*/ 5 w 14"/>
                <a:gd name="T3" fmla="*/ 21 h 21"/>
                <a:gd name="T4" fmla="*/ 1 w 14"/>
                <a:gd name="T5" fmla="*/ 16 h 21"/>
                <a:gd name="T6" fmla="*/ 2 w 14"/>
                <a:gd name="T7" fmla="*/ 9 h 21"/>
                <a:gd name="T8" fmla="*/ 4 w 14"/>
                <a:gd name="T9" fmla="*/ 8 h 21"/>
                <a:gd name="T10" fmla="*/ 3 w 14"/>
                <a:gd name="T11" fmla="*/ 8 h 21"/>
                <a:gd name="T12" fmla="*/ 2 w 14"/>
                <a:gd name="T13" fmla="*/ 7 h 21"/>
                <a:gd name="T14" fmla="*/ 2 w 14"/>
                <a:gd name="T15" fmla="*/ 6 h 21"/>
                <a:gd name="T16" fmla="*/ 2 w 14"/>
                <a:gd name="T17" fmla="*/ 4 h 21"/>
                <a:gd name="T18" fmla="*/ 3 w 14"/>
                <a:gd name="T19" fmla="*/ 3 h 21"/>
                <a:gd name="T20" fmla="*/ 3 w 14"/>
                <a:gd name="T21" fmla="*/ 3 h 21"/>
                <a:gd name="T22" fmla="*/ 5 w 14"/>
                <a:gd name="T23" fmla="*/ 3 h 21"/>
                <a:gd name="T24" fmla="*/ 5 w 14"/>
                <a:gd name="T25" fmla="*/ 1 h 21"/>
                <a:gd name="T26" fmla="*/ 5 w 14"/>
                <a:gd name="T27" fmla="*/ 0 h 21"/>
                <a:gd name="T28" fmla="*/ 6 w 14"/>
                <a:gd name="T29" fmla="*/ 0 h 21"/>
                <a:gd name="T30" fmla="*/ 6 w 14"/>
                <a:gd name="T31" fmla="*/ 0 h 21"/>
                <a:gd name="T32" fmla="*/ 9 w 14"/>
                <a:gd name="T33" fmla="*/ 0 h 21"/>
                <a:gd name="T34" fmla="*/ 10 w 14"/>
                <a:gd name="T35" fmla="*/ 1 h 21"/>
                <a:gd name="T36" fmla="*/ 10 w 14"/>
                <a:gd name="T37" fmla="*/ 3 h 21"/>
                <a:gd name="T38" fmla="*/ 11 w 14"/>
                <a:gd name="T39" fmla="*/ 3 h 21"/>
                <a:gd name="T40" fmla="*/ 12 w 14"/>
                <a:gd name="T41" fmla="*/ 3 h 21"/>
                <a:gd name="T42" fmla="*/ 13 w 14"/>
                <a:gd name="T43" fmla="*/ 4 h 21"/>
                <a:gd name="T44" fmla="*/ 13 w 14"/>
                <a:gd name="T45" fmla="*/ 6 h 21"/>
                <a:gd name="T46" fmla="*/ 11 w 14"/>
                <a:gd name="T47" fmla="*/ 8 h 21"/>
                <a:gd name="T48" fmla="*/ 10 w 14"/>
                <a:gd name="T49" fmla="*/ 8 h 21"/>
                <a:gd name="T50" fmla="*/ 14 w 14"/>
                <a:gd name="T51" fmla="*/ 12 h 21"/>
                <a:gd name="T52" fmla="*/ 12 w 14"/>
                <a:gd name="T53" fmla="*/ 19 h 21"/>
                <a:gd name="T54" fmla="*/ 7 w 14"/>
                <a:gd name="T55" fmla="*/ 21 h 21"/>
                <a:gd name="T56" fmla="*/ 7 w 14"/>
                <a:gd name="T57" fmla="*/ 10 h 21"/>
                <a:gd name="T58" fmla="*/ 7 w 14"/>
                <a:gd name="T59" fmla="*/ 10 h 21"/>
                <a:gd name="T60" fmla="*/ 4 w 14"/>
                <a:gd name="T61" fmla="*/ 11 h 21"/>
                <a:gd name="T62" fmla="*/ 4 w 14"/>
                <a:gd name="T63" fmla="*/ 15 h 21"/>
                <a:gd name="T64" fmla="*/ 6 w 14"/>
                <a:gd name="T65" fmla="*/ 18 h 21"/>
                <a:gd name="T66" fmla="*/ 6 w 14"/>
                <a:gd name="T67" fmla="*/ 18 h 21"/>
                <a:gd name="T68" fmla="*/ 10 w 14"/>
                <a:gd name="T69" fmla="*/ 17 h 21"/>
                <a:gd name="T70" fmla="*/ 11 w 14"/>
                <a:gd name="T71" fmla="*/ 13 h 21"/>
                <a:gd name="T72" fmla="*/ 8 w 14"/>
                <a:gd name="T73" fmla="*/ 10 h 21"/>
                <a:gd name="T74" fmla="*/ 7 w 14"/>
                <a:gd name="T75" fmla="*/ 10 h 21"/>
                <a:gd name="T76" fmla="*/ 7 w 14"/>
                <a:gd name="T77" fmla="*/ 5 h 21"/>
                <a:gd name="T78" fmla="*/ 7 w 14"/>
                <a:gd name="T79" fmla="*/ 5 h 21"/>
                <a:gd name="T80" fmla="*/ 7 w 14"/>
                <a:gd name="T81" fmla="*/ 5 h 21"/>
                <a:gd name="T82" fmla="*/ 7 w 14"/>
                <a:gd name="T83" fmla="*/ 5 h 21"/>
                <a:gd name="T84" fmla="*/ 7 w 14"/>
                <a:gd name="T8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" h="21">
                  <a:moveTo>
                    <a:pt x="7" y="21"/>
                  </a:moveTo>
                  <a:cubicBezTo>
                    <a:pt x="7" y="21"/>
                    <a:pt x="6" y="21"/>
                    <a:pt x="5" y="21"/>
                  </a:cubicBezTo>
                  <a:cubicBezTo>
                    <a:pt x="3" y="20"/>
                    <a:pt x="1" y="18"/>
                    <a:pt x="1" y="16"/>
                  </a:cubicBezTo>
                  <a:cubicBezTo>
                    <a:pt x="0" y="14"/>
                    <a:pt x="0" y="12"/>
                    <a:pt x="2" y="9"/>
                  </a:cubicBezTo>
                  <a:cubicBezTo>
                    <a:pt x="3" y="9"/>
                    <a:pt x="4" y="8"/>
                    <a:pt x="4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2" y="7"/>
                  </a:cubicBezTo>
                  <a:cubicBezTo>
                    <a:pt x="2" y="7"/>
                    <a:pt x="2" y="7"/>
                    <a:pt x="2" y="6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0"/>
                  </a:cubicBezTo>
                  <a:cubicBezTo>
                    <a:pt x="5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10" y="1"/>
                    <a:pt x="10" y="1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2" y="3"/>
                    <a:pt x="12" y="3"/>
                  </a:cubicBezTo>
                  <a:cubicBezTo>
                    <a:pt x="12" y="4"/>
                    <a:pt x="13" y="4"/>
                    <a:pt x="13" y="4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7"/>
                    <a:pt x="12" y="8"/>
                    <a:pt x="11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1" y="8"/>
                    <a:pt x="13" y="10"/>
                    <a:pt x="14" y="12"/>
                  </a:cubicBezTo>
                  <a:cubicBezTo>
                    <a:pt x="14" y="15"/>
                    <a:pt x="14" y="17"/>
                    <a:pt x="12" y="19"/>
                  </a:cubicBezTo>
                  <a:cubicBezTo>
                    <a:pt x="10" y="20"/>
                    <a:pt x="9" y="21"/>
                    <a:pt x="7" y="21"/>
                  </a:cubicBezTo>
                  <a:close/>
                  <a:moveTo>
                    <a:pt x="7" y="10"/>
                  </a:moveTo>
                  <a:cubicBezTo>
                    <a:pt x="7" y="10"/>
                    <a:pt x="7" y="10"/>
                    <a:pt x="7" y="10"/>
                  </a:cubicBezTo>
                  <a:cubicBezTo>
                    <a:pt x="6" y="10"/>
                    <a:pt x="5" y="11"/>
                    <a:pt x="4" y="11"/>
                  </a:cubicBezTo>
                  <a:cubicBezTo>
                    <a:pt x="4" y="12"/>
                    <a:pt x="3" y="14"/>
                    <a:pt x="4" y="15"/>
                  </a:cubicBezTo>
                  <a:cubicBezTo>
                    <a:pt x="4" y="16"/>
                    <a:pt x="5" y="17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7" y="18"/>
                    <a:pt x="9" y="18"/>
                    <a:pt x="10" y="17"/>
                  </a:cubicBezTo>
                  <a:cubicBezTo>
                    <a:pt x="11" y="16"/>
                    <a:pt x="11" y="14"/>
                    <a:pt x="11" y="13"/>
                  </a:cubicBezTo>
                  <a:cubicBezTo>
                    <a:pt x="10" y="11"/>
                    <a:pt x="8" y="10"/>
                    <a:pt x="8" y="10"/>
                  </a:cubicBezTo>
                  <a:cubicBezTo>
                    <a:pt x="8" y="10"/>
                    <a:pt x="7" y="10"/>
                    <a:pt x="7" y="10"/>
                  </a:cubicBezTo>
                  <a:close/>
                  <a:moveTo>
                    <a:pt x="7" y="5"/>
                  </a:move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xmlns="" id="{23890D95-372D-426C-A513-DDCF78DE4F4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107738" y="1909763"/>
              <a:ext cx="233363" cy="71438"/>
            </a:xfrm>
            <a:custGeom>
              <a:avLst/>
              <a:gdLst>
                <a:gd name="T0" fmla="*/ 57 w 62"/>
                <a:gd name="T1" fmla="*/ 19 h 19"/>
                <a:gd name="T2" fmla="*/ 56 w 62"/>
                <a:gd name="T3" fmla="*/ 19 h 19"/>
                <a:gd name="T4" fmla="*/ 44 w 62"/>
                <a:gd name="T5" fmla="*/ 10 h 19"/>
                <a:gd name="T6" fmla="*/ 37 w 62"/>
                <a:gd name="T7" fmla="*/ 9 h 19"/>
                <a:gd name="T8" fmla="*/ 36 w 62"/>
                <a:gd name="T9" fmla="*/ 10 h 19"/>
                <a:gd name="T10" fmla="*/ 35 w 62"/>
                <a:gd name="T11" fmla="*/ 15 h 19"/>
                <a:gd name="T12" fmla="*/ 34 w 62"/>
                <a:gd name="T13" fmla="*/ 16 h 19"/>
                <a:gd name="T14" fmla="*/ 33 w 62"/>
                <a:gd name="T15" fmla="*/ 16 h 19"/>
                <a:gd name="T16" fmla="*/ 31 w 62"/>
                <a:gd name="T17" fmla="*/ 14 h 19"/>
                <a:gd name="T18" fmla="*/ 31 w 62"/>
                <a:gd name="T19" fmla="*/ 15 h 19"/>
                <a:gd name="T20" fmla="*/ 29 w 62"/>
                <a:gd name="T21" fmla="*/ 15 h 19"/>
                <a:gd name="T22" fmla="*/ 28 w 62"/>
                <a:gd name="T23" fmla="*/ 15 h 19"/>
                <a:gd name="T24" fmla="*/ 27 w 62"/>
                <a:gd name="T25" fmla="*/ 14 h 19"/>
                <a:gd name="T26" fmla="*/ 27 w 62"/>
                <a:gd name="T27" fmla="*/ 13 h 19"/>
                <a:gd name="T28" fmla="*/ 26 w 62"/>
                <a:gd name="T29" fmla="*/ 9 h 19"/>
                <a:gd name="T30" fmla="*/ 7 w 62"/>
                <a:gd name="T31" fmla="*/ 19 h 19"/>
                <a:gd name="T32" fmla="*/ 5 w 62"/>
                <a:gd name="T33" fmla="*/ 19 h 19"/>
                <a:gd name="T34" fmla="*/ 2 w 62"/>
                <a:gd name="T35" fmla="*/ 17 h 19"/>
                <a:gd name="T36" fmla="*/ 1 w 62"/>
                <a:gd name="T37" fmla="*/ 17 h 19"/>
                <a:gd name="T38" fmla="*/ 0 w 62"/>
                <a:gd name="T39" fmla="*/ 15 h 19"/>
                <a:gd name="T40" fmla="*/ 2 w 62"/>
                <a:gd name="T41" fmla="*/ 12 h 19"/>
                <a:gd name="T42" fmla="*/ 3 w 62"/>
                <a:gd name="T43" fmla="*/ 11 h 19"/>
                <a:gd name="T44" fmla="*/ 31 w 62"/>
                <a:gd name="T45" fmla="*/ 0 h 19"/>
                <a:gd name="T46" fmla="*/ 59 w 62"/>
                <a:gd name="T47" fmla="*/ 11 h 19"/>
                <a:gd name="T48" fmla="*/ 60 w 62"/>
                <a:gd name="T49" fmla="*/ 12 h 19"/>
                <a:gd name="T50" fmla="*/ 62 w 62"/>
                <a:gd name="T51" fmla="*/ 15 h 19"/>
                <a:gd name="T52" fmla="*/ 61 w 62"/>
                <a:gd name="T53" fmla="*/ 17 h 19"/>
                <a:gd name="T54" fmla="*/ 58 w 62"/>
                <a:gd name="T55" fmla="*/ 19 h 19"/>
                <a:gd name="T56" fmla="*/ 57 w 62"/>
                <a:gd name="T57" fmla="*/ 19 h 19"/>
                <a:gd name="T58" fmla="*/ 36 w 62"/>
                <a:gd name="T59" fmla="*/ 5 h 19"/>
                <a:gd name="T60" fmla="*/ 36 w 62"/>
                <a:gd name="T61" fmla="*/ 5 h 19"/>
                <a:gd name="T62" fmla="*/ 45 w 62"/>
                <a:gd name="T63" fmla="*/ 7 h 19"/>
                <a:gd name="T64" fmla="*/ 57 w 62"/>
                <a:gd name="T65" fmla="*/ 16 h 19"/>
                <a:gd name="T66" fmla="*/ 59 w 62"/>
                <a:gd name="T67" fmla="*/ 15 h 19"/>
                <a:gd name="T68" fmla="*/ 57 w 62"/>
                <a:gd name="T69" fmla="*/ 13 h 19"/>
                <a:gd name="T70" fmla="*/ 57 w 62"/>
                <a:gd name="T71" fmla="*/ 13 h 19"/>
                <a:gd name="T72" fmla="*/ 31 w 62"/>
                <a:gd name="T73" fmla="*/ 3 h 19"/>
                <a:gd name="T74" fmla="*/ 5 w 62"/>
                <a:gd name="T75" fmla="*/ 13 h 19"/>
                <a:gd name="T76" fmla="*/ 5 w 62"/>
                <a:gd name="T77" fmla="*/ 14 h 19"/>
                <a:gd name="T78" fmla="*/ 4 w 62"/>
                <a:gd name="T79" fmla="*/ 15 h 19"/>
                <a:gd name="T80" fmla="*/ 4 w 62"/>
                <a:gd name="T81" fmla="*/ 15 h 19"/>
                <a:gd name="T82" fmla="*/ 5 w 62"/>
                <a:gd name="T83" fmla="*/ 16 h 19"/>
                <a:gd name="T84" fmla="*/ 27 w 62"/>
                <a:gd name="T85" fmla="*/ 5 h 19"/>
                <a:gd name="T86" fmla="*/ 28 w 62"/>
                <a:gd name="T87" fmla="*/ 7 h 19"/>
                <a:gd name="T88" fmla="*/ 29 w 62"/>
                <a:gd name="T89" fmla="*/ 12 h 19"/>
                <a:gd name="T90" fmla="*/ 31 w 62"/>
                <a:gd name="T91" fmla="*/ 11 h 19"/>
                <a:gd name="T92" fmla="*/ 32 w 62"/>
                <a:gd name="T93" fmla="*/ 11 h 19"/>
                <a:gd name="T94" fmla="*/ 33 w 62"/>
                <a:gd name="T95" fmla="*/ 12 h 19"/>
                <a:gd name="T96" fmla="*/ 33 w 62"/>
                <a:gd name="T97" fmla="*/ 10 h 19"/>
                <a:gd name="T98" fmla="*/ 34 w 62"/>
                <a:gd name="T99" fmla="*/ 7 h 19"/>
                <a:gd name="T100" fmla="*/ 35 w 62"/>
                <a:gd name="T101" fmla="*/ 6 h 19"/>
                <a:gd name="T102" fmla="*/ 36 w 62"/>
                <a:gd name="T103" fmla="*/ 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2" h="19">
                  <a:moveTo>
                    <a:pt x="57" y="19"/>
                  </a:moveTo>
                  <a:cubicBezTo>
                    <a:pt x="56" y="19"/>
                    <a:pt x="56" y="19"/>
                    <a:pt x="56" y="19"/>
                  </a:cubicBezTo>
                  <a:cubicBezTo>
                    <a:pt x="53" y="15"/>
                    <a:pt x="49" y="12"/>
                    <a:pt x="44" y="10"/>
                  </a:cubicBezTo>
                  <a:cubicBezTo>
                    <a:pt x="42" y="9"/>
                    <a:pt x="40" y="9"/>
                    <a:pt x="37" y="9"/>
                  </a:cubicBezTo>
                  <a:cubicBezTo>
                    <a:pt x="37" y="9"/>
                    <a:pt x="36" y="10"/>
                    <a:pt x="36" y="10"/>
                  </a:cubicBezTo>
                  <a:cubicBezTo>
                    <a:pt x="36" y="12"/>
                    <a:pt x="36" y="13"/>
                    <a:pt x="35" y="15"/>
                  </a:cubicBezTo>
                  <a:cubicBezTo>
                    <a:pt x="35" y="15"/>
                    <a:pt x="35" y="16"/>
                    <a:pt x="34" y="16"/>
                  </a:cubicBezTo>
                  <a:cubicBezTo>
                    <a:pt x="34" y="16"/>
                    <a:pt x="33" y="16"/>
                    <a:pt x="33" y="16"/>
                  </a:cubicBezTo>
                  <a:cubicBezTo>
                    <a:pt x="31" y="14"/>
                    <a:pt x="31" y="14"/>
                    <a:pt x="31" y="14"/>
                  </a:cubicBezTo>
                  <a:cubicBezTo>
                    <a:pt x="31" y="14"/>
                    <a:pt x="31" y="14"/>
                    <a:pt x="31" y="15"/>
                  </a:cubicBezTo>
                  <a:cubicBezTo>
                    <a:pt x="30" y="15"/>
                    <a:pt x="30" y="15"/>
                    <a:pt x="29" y="15"/>
                  </a:cubicBezTo>
                  <a:cubicBezTo>
                    <a:pt x="28" y="16"/>
                    <a:pt x="28" y="16"/>
                    <a:pt x="28" y="15"/>
                  </a:cubicBezTo>
                  <a:cubicBezTo>
                    <a:pt x="27" y="15"/>
                    <a:pt x="27" y="15"/>
                    <a:pt x="27" y="14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26" y="11"/>
                    <a:pt x="26" y="10"/>
                    <a:pt x="26" y="9"/>
                  </a:cubicBezTo>
                  <a:cubicBezTo>
                    <a:pt x="17" y="10"/>
                    <a:pt x="11" y="13"/>
                    <a:pt x="7" y="19"/>
                  </a:cubicBezTo>
                  <a:cubicBezTo>
                    <a:pt x="6" y="19"/>
                    <a:pt x="6" y="19"/>
                    <a:pt x="5" y="19"/>
                  </a:cubicBezTo>
                  <a:cubicBezTo>
                    <a:pt x="4" y="19"/>
                    <a:pt x="3" y="18"/>
                    <a:pt x="2" y="17"/>
                  </a:cubicBezTo>
                  <a:cubicBezTo>
                    <a:pt x="2" y="17"/>
                    <a:pt x="1" y="17"/>
                    <a:pt x="1" y="17"/>
                  </a:cubicBezTo>
                  <a:cubicBezTo>
                    <a:pt x="0" y="16"/>
                    <a:pt x="0" y="16"/>
                    <a:pt x="0" y="15"/>
                  </a:cubicBezTo>
                  <a:cubicBezTo>
                    <a:pt x="1" y="14"/>
                    <a:pt x="2" y="13"/>
                    <a:pt x="2" y="12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0" y="4"/>
                    <a:pt x="19" y="1"/>
                    <a:pt x="31" y="0"/>
                  </a:cubicBezTo>
                  <a:cubicBezTo>
                    <a:pt x="40" y="1"/>
                    <a:pt x="52" y="4"/>
                    <a:pt x="59" y="11"/>
                  </a:cubicBezTo>
                  <a:cubicBezTo>
                    <a:pt x="60" y="12"/>
                    <a:pt x="60" y="12"/>
                    <a:pt x="60" y="12"/>
                  </a:cubicBezTo>
                  <a:cubicBezTo>
                    <a:pt x="60" y="13"/>
                    <a:pt x="61" y="14"/>
                    <a:pt x="62" y="15"/>
                  </a:cubicBezTo>
                  <a:cubicBezTo>
                    <a:pt x="62" y="16"/>
                    <a:pt x="62" y="16"/>
                    <a:pt x="61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7" y="19"/>
                    <a:pt x="57" y="19"/>
                    <a:pt x="57" y="19"/>
                  </a:cubicBezTo>
                  <a:close/>
                  <a:moveTo>
                    <a:pt x="36" y="5"/>
                  </a:moveTo>
                  <a:cubicBezTo>
                    <a:pt x="36" y="5"/>
                    <a:pt x="36" y="5"/>
                    <a:pt x="36" y="5"/>
                  </a:cubicBezTo>
                  <a:cubicBezTo>
                    <a:pt x="39" y="6"/>
                    <a:pt x="42" y="6"/>
                    <a:pt x="45" y="7"/>
                  </a:cubicBezTo>
                  <a:cubicBezTo>
                    <a:pt x="50" y="9"/>
                    <a:pt x="54" y="12"/>
                    <a:pt x="57" y="16"/>
                  </a:cubicBezTo>
                  <a:cubicBezTo>
                    <a:pt x="59" y="15"/>
                    <a:pt x="59" y="15"/>
                    <a:pt x="59" y="15"/>
                  </a:cubicBezTo>
                  <a:cubicBezTo>
                    <a:pt x="58" y="15"/>
                    <a:pt x="58" y="14"/>
                    <a:pt x="57" y="13"/>
                  </a:cubicBezTo>
                  <a:cubicBezTo>
                    <a:pt x="57" y="13"/>
                    <a:pt x="57" y="13"/>
                    <a:pt x="57" y="13"/>
                  </a:cubicBezTo>
                  <a:cubicBezTo>
                    <a:pt x="51" y="6"/>
                    <a:pt x="39" y="4"/>
                    <a:pt x="31" y="3"/>
                  </a:cubicBezTo>
                  <a:cubicBezTo>
                    <a:pt x="20" y="4"/>
                    <a:pt x="11" y="7"/>
                    <a:pt x="5" y="13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4" y="14"/>
                    <a:pt x="4" y="15"/>
                    <a:pt x="4" y="15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4" y="15"/>
                    <a:pt x="5" y="16"/>
                    <a:pt x="5" y="16"/>
                  </a:cubicBezTo>
                  <a:cubicBezTo>
                    <a:pt x="10" y="10"/>
                    <a:pt x="17" y="7"/>
                    <a:pt x="27" y="5"/>
                  </a:cubicBezTo>
                  <a:cubicBezTo>
                    <a:pt x="28" y="5"/>
                    <a:pt x="28" y="6"/>
                    <a:pt x="28" y="7"/>
                  </a:cubicBezTo>
                  <a:cubicBezTo>
                    <a:pt x="29" y="8"/>
                    <a:pt x="29" y="10"/>
                    <a:pt x="29" y="12"/>
                  </a:cubicBezTo>
                  <a:cubicBezTo>
                    <a:pt x="30" y="11"/>
                    <a:pt x="30" y="11"/>
                    <a:pt x="31" y="11"/>
                  </a:cubicBezTo>
                  <a:cubicBezTo>
                    <a:pt x="32" y="11"/>
                    <a:pt x="32" y="11"/>
                    <a:pt x="32" y="11"/>
                  </a:cubicBezTo>
                  <a:cubicBezTo>
                    <a:pt x="33" y="12"/>
                    <a:pt x="33" y="12"/>
                    <a:pt x="33" y="12"/>
                  </a:cubicBezTo>
                  <a:cubicBezTo>
                    <a:pt x="33" y="11"/>
                    <a:pt x="33" y="11"/>
                    <a:pt x="33" y="10"/>
                  </a:cubicBezTo>
                  <a:cubicBezTo>
                    <a:pt x="34" y="9"/>
                    <a:pt x="34" y="8"/>
                    <a:pt x="34" y="7"/>
                  </a:cubicBezTo>
                  <a:cubicBezTo>
                    <a:pt x="34" y="6"/>
                    <a:pt x="34" y="6"/>
                    <a:pt x="35" y="6"/>
                  </a:cubicBezTo>
                  <a:cubicBezTo>
                    <a:pt x="35" y="6"/>
                    <a:pt x="35" y="5"/>
                    <a:pt x="36" y="5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xmlns="" id="{F988EB0F-DC34-41C3-A69C-0284100B064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99801" y="1966913"/>
              <a:ext cx="252413" cy="115888"/>
            </a:xfrm>
            <a:custGeom>
              <a:avLst/>
              <a:gdLst>
                <a:gd name="T0" fmla="*/ 9 w 67"/>
                <a:gd name="T1" fmla="*/ 31 h 31"/>
                <a:gd name="T2" fmla="*/ 1 w 67"/>
                <a:gd name="T3" fmla="*/ 2 h 31"/>
                <a:gd name="T4" fmla="*/ 8 w 67"/>
                <a:gd name="T5" fmla="*/ 6 h 31"/>
                <a:gd name="T6" fmla="*/ 13 w 67"/>
                <a:gd name="T7" fmla="*/ 7 h 31"/>
                <a:gd name="T8" fmla="*/ 16 w 67"/>
                <a:gd name="T9" fmla="*/ 6 h 31"/>
                <a:gd name="T10" fmla="*/ 17 w 67"/>
                <a:gd name="T11" fmla="*/ 0 h 31"/>
                <a:gd name="T12" fmla="*/ 21 w 67"/>
                <a:gd name="T13" fmla="*/ 1 h 31"/>
                <a:gd name="T14" fmla="*/ 28 w 67"/>
                <a:gd name="T15" fmla="*/ 6 h 31"/>
                <a:gd name="T16" fmla="*/ 31 w 67"/>
                <a:gd name="T17" fmla="*/ 1 h 31"/>
                <a:gd name="T18" fmla="*/ 34 w 67"/>
                <a:gd name="T19" fmla="*/ 0 h 31"/>
                <a:gd name="T20" fmla="*/ 38 w 67"/>
                <a:gd name="T21" fmla="*/ 6 h 31"/>
                <a:gd name="T22" fmla="*/ 45 w 67"/>
                <a:gd name="T23" fmla="*/ 6 h 31"/>
                <a:gd name="T24" fmla="*/ 50 w 67"/>
                <a:gd name="T25" fmla="*/ 0 h 31"/>
                <a:gd name="T26" fmla="*/ 51 w 67"/>
                <a:gd name="T27" fmla="*/ 7 h 31"/>
                <a:gd name="T28" fmla="*/ 58 w 67"/>
                <a:gd name="T29" fmla="*/ 7 h 31"/>
                <a:gd name="T30" fmla="*/ 62 w 67"/>
                <a:gd name="T31" fmla="*/ 4 h 31"/>
                <a:gd name="T32" fmla="*/ 66 w 67"/>
                <a:gd name="T33" fmla="*/ 2 h 31"/>
                <a:gd name="T34" fmla="*/ 57 w 67"/>
                <a:gd name="T35" fmla="*/ 31 h 31"/>
                <a:gd name="T36" fmla="*/ 63 w 67"/>
                <a:gd name="T37" fmla="*/ 6 h 31"/>
                <a:gd name="T38" fmla="*/ 60 w 67"/>
                <a:gd name="T39" fmla="*/ 11 h 31"/>
                <a:gd name="T40" fmla="*/ 57 w 67"/>
                <a:gd name="T41" fmla="*/ 10 h 31"/>
                <a:gd name="T42" fmla="*/ 52 w 67"/>
                <a:gd name="T43" fmla="*/ 12 h 31"/>
                <a:gd name="T44" fmla="*/ 57 w 67"/>
                <a:gd name="T45" fmla="*/ 12 h 31"/>
                <a:gd name="T46" fmla="*/ 59 w 67"/>
                <a:gd name="T47" fmla="*/ 14 h 31"/>
                <a:gd name="T48" fmla="*/ 48 w 67"/>
                <a:gd name="T49" fmla="*/ 18 h 31"/>
                <a:gd name="T50" fmla="*/ 48 w 67"/>
                <a:gd name="T51" fmla="*/ 10 h 31"/>
                <a:gd name="T52" fmla="*/ 48 w 67"/>
                <a:gd name="T53" fmla="*/ 7 h 31"/>
                <a:gd name="T54" fmla="*/ 46 w 67"/>
                <a:gd name="T55" fmla="*/ 8 h 31"/>
                <a:gd name="T56" fmla="*/ 46 w 67"/>
                <a:gd name="T57" fmla="*/ 10 h 31"/>
                <a:gd name="T58" fmla="*/ 35 w 67"/>
                <a:gd name="T59" fmla="*/ 20 h 31"/>
                <a:gd name="T60" fmla="*/ 38 w 67"/>
                <a:gd name="T61" fmla="*/ 12 h 31"/>
                <a:gd name="T62" fmla="*/ 40 w 67"/>
                <a:gd name="T63" fmla="*/ 15 h 31"/>
                <a:gd name="T64" fmla="*/ 38 w 67"/>
                <a:gd name="T65" fmla="*/ 9 h 31"/>
                <a:gd name="T66" fmla="*/ 34 w 67"/>
                <a:gd name="T67" fmla="*/ 10 h 31"/>
                <a:gd name="T68" fmla="*/ 33 w 67"/>
                <a:gd name="T69" fmla="*/ 3 h 31"/>
                <a:gd name="T70" fmla="*/ 32 w 67"/>
                <a:gd name="T71" fmla="*/ 7 h 31"/>
                <a:gd name="T72" fmla="*/ 30 w 67"/>
                <a:gd name="T73" fmla="*/ 11 h 31"/>
                <a:gd name="T74" fmla="*/ 26 w 67"/>
                <a:gd name="T75" fmla="*/ 10 h 31"/>
                <a:gd name="T76" fmla="*/ 28 w 67"/>
                <a:gd name="T77" fmla="*/ 12 h 31"/>
                <a:gd name="T78" fmla="*/ 26 w 67"/>
                <a:gd name="T79" fmla="*/ 21 h 31"/>
                <a:gd name="T80" fmla="*/ 22 w 67"/>
                <a:gd name="T81" fmla="*/ 9 h 31"/>
                <a:gd name="T82" fmla="*/ 19 w 67"/>
                <a:gd name="T83" fmla="*/ 5 h 31"/>
                <a:gd name="T84" fmla="*/ 17 w 67"/>
                <a:gd name="T85" fmla="*/ 9 h 31"/>
                <a:gd name="T86" fmla="*/ 20 w 67"/>
                <a:gd name="T87" fmla="*/ 11 h 31"/>
                <a:gd name="T88" fmla="*/ 8 w 67"/>
                <a:gd name="T89" fmla="*/ 18 h 31"/>
                <a:gd name="T90" fmla="*/ 14 w 67"/>
                <a:gd name="T91" fmla="*/ 15 h 31"/>
                <a:gd name="T92" fmla="*/ 10 w 67"/>
                <a:gd name="T93" fmla="*/ 10 h 31"/>
                <a:gd name="T94" fmla="*/ 7 w 67"/>
                <a:gd name="T95" fmla="*/ 12 h 31"/>
                <a:gd name="T96" fmla="*/ 6 w 67"/>
                <a:gd name="T97" fmla="*/ 8 h 31"/>
                <a:gd name="T98" fmla="*/ 10 w 67"/>
                <a:gd name="T99" fmla="*/ 15 h 31"/>
                <a:gd name="T100" fmla="*/ 11 w 67"/>
                <a:gd name="T101" fmla="*/ 17 h 31"/>
                <a:gd name="T102" fmla="*/ 56 w 67"/>
                <a:gd name="T103" fmla="*/ 15 h 31"/>
                <a:gd name="T104" fmla="*/ 55 w 67"/>
                <a:gd name="T105" fmla="*/ 18 h 31"/>
                <a:gd name="T106" fmla="*/ 56 w 67"/>
                <a:gd name="T107" fmla="*/ 15 h 31"/>
                <a:gd name="T108" fmla="*/ 29 w 67"/>
                <a:gd name="T109" fmla="*/ 17 h 31"/>
                <a:gd name="T110" fmla="*/ 29 w 67"/>
                <a:gd name="T111" fmla="*/ 15 h 31"/>
                <a:gd name="T112" fmla="*/ 37 w 67"/>
                <a:gd name="T113" fmla="*/ 15 h 31"/>
                <a:gd name="T114" fmla="*/ 37 w 67"/>
                <a:gd name="T115" fmla="*/ 16 h 31"/>
                <a:gd name="T116" fmla="*/ 11 w 67"/>
                <a:gd name="T117" fmla="*/ 1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7" h="31">
                  <a:moveTo>
                    <a:pt x="57" y="31"/>
                  </a:moveTo>
                  <a:cubicBezTo>
                    <a:pt x="57" y="31"/>
                    <a:pt x="57" y="31"/>
                    <a:pt x="57" y="3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8" y="31"/>
                    <a:pt x="8" y="31"/>
                    <a:pt x="8" y="3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2" y="2"/>
                    <a:pt x="2" y="2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0" y="6"/>
                    <a:pt x="12" y="6"/>
                    <a:pt x="13" y="7"/>
                  </a:cubicBezTo>
                  <a:cubicBezTo>
                    <a:pt x="14" y="7"/>
                    <a:pt x="14" y="7"/>
                    <a:pt x="15" y="7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5" y="7"/>
                    <a:pt x="16" y="6"/>
                    <a:pt x="16" y="6"/>
                  </a:cubicBezTo>
                  <a:cubicBezTo>
                    <a:pt x="16" y="5"/>
                    <a:pt x="15" y="4"/>
                    <a:pt x="15" y="2"/>
                  </a:cubicBezTo>
                  <a:cubicBezTo>
                    <a:pt x="15" y="2"/>
                    <a:pt x="15" y="1"/>
                    <a:pt x="16" y="1"/>
                  </a:cubicBezTo>
                  <a:cubicBezTo>
                    <a:pt x="16" y="1"/>
                    <a:pt x="16" y="0"/>
                    <a:pt x="1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0" y="0"/>
                    <a:pt x="21" y="1"/>
                    <a:pt x="21" y="1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4" y="7"/>
                    <a:pt x="24" y="8"/>
                  </a:cubicBezTo>
                  <a:cubicBezTo>
                    <a:pt x="26" y="6"/>
                    <a:pt x="28" y="6"/>
                    <a:pt x="28" y="6"/>
                  </a:cubicBezTo>
                  <a:cubicBezTo>
                    <a:pt x="29" y="6"/>
                    <a:pt x="29" y="6"/>
                    <a:pt x="29" y="6"/>
                  </a:cubicBezTo>
                  <a:cubicBezTo>
                    <a:pt x="29" y="6"/>
                    <a:pt x="29" y="6"/>
                    <a:pt x="29" y="6"/>
                  </a:cubicBezTo>
                  <a:cubicBezTo>
                    <a:pt x="29" y="4"/>
                    <a:pt x="30" y="2"/>
                    <a:pt x="31" y="1"/>
                  </a:cubicBezTo>
                  <a:cubicBezTo>
                    <a:pt x="31" y="1"/>
                    <a:pt x="32" y="0"/>
                    <a:pt x="32" y="0"/>
                  </a:cubicBezTo>
                  <a:cubicBezTo>
                    <a:pt x="32" y="0"/>
                    <a:pt x="33" y="0"/>
                    <a:pt x="33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4" y="0"/>
                    <a:pt x="34" y="0"/>
                    <a:pt x="35" y="0"/>
                  </a:cubicBezTo>
                  <a:cubicBezTo>
                    <a:pt x="35" y="1"/>
                    <a:pt x="35" y="1"/>
                    <a:pt x="35" y="1"/>
                  </a:cubicBezTo>
                  <a:cubicBezTo>
                    <a:pt x="36" y="2"/>
                    <a:pt x="38" y="4"/>
                    <a:pt x="38" y="6"/>
                  </a:cubicBezTo>
                  <a:cubicBezTo>
                    <a:pt x="39" y="6"/>
                    <a:pt x="41" y="6"/>
                    <a:pt x="42" y="7"/>
                  </a:cubicBezTo>
                  <a:cubicBezTo>
                    <a:pt x="42" y="7"/>
                    <a:pt x="43" y="7"/>
                    <a:pt x="43" y="7"/>
                  </a:cubicBezTo>
                  <a:cubicBezTo>
                    <a:pt x="43" y="6"/>
                    <a:pt x="44" y="6"/>
                    <a:pt x="45" y="6"/>
                  </a:cubicBezTo>
                  <a:cubicBezTo>
                    <a:pt x="45" y="2"/>
                    <a:pt x="45" y="2"/>
                    <a:pt x="45" y="2"/>
                  </a:cubicBezTo>
                  <a:cubicBezTo>
                    <a:pt x="46" y="1"/>
                    <a:pt x="46" y="0"/>
                    <a:pt x="47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0" y="0"/>
                    <a:pt x="51" y="1"/>
                    <a:pt x="51" y="1"/>
                  </a:cubicBezTo>
                  <a:cubicBezTo>
                    <a:pt x="51" y="1"/>
                    <a:pt x="51" y="2"/>
                    <a:pt x="51" y="2"/>
                  </a:cubicBezTo>
                  <a:cubicBezTo>
                    <a:pt x="51" y="7"/>
                    <a:pt x="51" y="7"/>
                    <a:pt x="51" y="7"/>
                  </a:cubicBezTo>
                  <a:cubicBezTo>
                    <a:pt x="51" y="7"/>
                    <a:pt x="51" y="7"/>
                    <a:pt x="52" y="7"/>
                  </a:cubicBezTo>
                  <a:cubicBezTo>
                    <a:pt x="52" y="7"/>
                    <a:pt x="53" y="7"/>
                    <a:pt x="54" y="6"/>
                  </a:cubicBezTo>
                  <a:cubicBezTo>
                    <a:pt x="55" y="6"/>
                    <a:pt x="57" y="6"/>
                    <a:pt x="58" y="7"/>
                  </a:cubicBezTo>
                  <a:cubicBezTo>
                    <a:pt x="58" y="7"/>
                    <a:pt x="58" y="6"/>
                    <a:pt x="58" y="6"/>
                  </a:cubicBezTo>
                  <a:cubicBezTo>
                    <a:pt x="58" y="6"/>
                    <a:pt x="58" y="5"/>
                    <a:pt x="59" y="5"/>
                  </a:cubicBezTo>
                  <a:cubicBezTo>
                    <a:pt x="60" y="5"/>
                    <a:pt x="61" y="4"/>
                    <a:pt x="62" y="4"/>
                  </a:cubicBezTo>
                  <a:cubicBezTo>
                    <a:pt x="62" y="3"/>
                    <a:pt x="63" y="3"/>
                    <a:pt x="64" y="2"/>
                  </a:cubicBezTo>
                  <a:cubicBezTo>
                    <a:pt x="65" y="2"/>
                    <a:pt x="65" y="2"/>
                    <a:pt x="65" y="2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67" y="3"/>
                    <a:pt x="67" y="3"/>
                    <a:pt x="67" y="4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58" y="31"/>
                    <a:pt x="58" y="31"/>
                    <a:pt x="57" y="31"/>
                  </a:cubicBezTo>
                  <a:close/>
                  <a:moveTo>
                    <a:pt x="10" y="28"/>
                  </a:moveTo>
                  <a:cubicBezTo>
                    <a:pt x="56" y="28"/>
                    <a:pt x="56" y="28"/>
                    <a:pt x="56" y="28"/>
                  </a:cubicBezTo>
                  <a:cubicBezTo>
                    <a:pt x="63" y="6"/>
                    <a:pt x="63" y="6"/>
                    <a:pt x="63" y="6"/>
                  </a:cubicBezTo>
                  <a:cubicBezTo>
                    <a:pt x="62" y="7"/>
                    <a:pt x="61" y="7"/>
                    <a:pt x="61" y="7"/>
                  </a:cubicBezTo>
                  <a:cubicBezTo>
                    <a:pt x="61" y="8"/>
                    <a:pt x="61" y="8"/>
                    <a:pt x="61" y="8"/>
                  </a:cubicBezTo>
                  <a:cubicBezTo>
                    <a:pt x="60" y="9"/>
                    <a:pt x="60" y="10"/>
                    <a:pt x="60" y="11"/>
                  </a:cubicBezTo>
                  <a:cubicBezTo>
                    <a:pt x="60" y="11"/>
                    <a:pt x="59" y="11"/>
                    <a:pt x="59" y="11"/>
                  </a:cubicBezTo>
                  <a:cubicBezTo>
                    <a:pt x="58" y="12"/>
                    <a:pt x="58" y="11"/>
                    <a:pt x="57" y="11"/>
                  </a:cubicBezTo>
                  <a:cubicBezTo>
                    <a:pt x="57" y="11"/>
                    <a:pt x="57" y="10"/>
                    <a:pt x="57" y="10"/>
                  </a:cubicBezTo>
                  <a:cubicBezTo>
                    <a:pt x="56" y="9"/>
                    <a:pt x="56" y="9"/>
                    <a:pt x="56" y="9"/>
                  </a:cubicBezTo>
                  <a:cubicBezTo>
                    <a:pt x="56" y="9"/>
                    <a:pt x="55" y="9"/>
                    <a:pt x="54" y="9"/>
                  </a:cubicBezTo>
                  <a:cubicBezTo>
                    <a:pt x="54" y="10"/>
                    <a:pt x="53" y="10"/>
                    <a:pt x="52" y="12"/>
                  </a:cubicBezTo>
                  <a:cubicBezTo>
                    <a:pt x="52" y="13"/>
                    <a:pt x="52" y="14"/>
                    <a:pt x="53" y="15"/>
                  </a:cubicBezTo>
                  <a:cubicBezTo>
                    <a:pt x="53" y="14"/>
                    <a:pt x="53" y="14"/>
                    <a:pt x="54" y="13"/>
                  </a:cubicBezTo>
                  <a:cubicBezTo>
                    <a:pt x="55" y="12"/>
                    <a:pt x="56" y="12"/>
                    <a:pt x="57" y="12"/>
                  </a:cubicBezTo>
                  <a:cubicBezTo>
                    <a:pt x="58" y="12"/>
                    <a:pt x="58" y="12"/>
                    <a:pt x="58" y="12"/>
                  </a:cubicBezTo>
                  <a:cubicBezTo>
                    <a:pt x="58" y="13"/>
                    <a:pt x="58" y="13"/>
                    <a:pt x="59" y="13"/>
                  </a:cubicBezTo>
                  <a:cubicBezTo>
                    <a:pt x="59" y="13"/>
                    <a:pt x="59" y="14"/>
                    <a:pt x="59" y="14"/>
                  </a:cubicBezTo>
                  <a:cubicBezTo>
                    <a:pt x="60" y="16"/>
                    <a:pt x="59" y="17"/>
                    <a:pt x="58" y="18"/>
                  </a:cubicBezTo>
                  <a:cubicBezTo>
                    <a:pt x="57" y="20"/>
                    <a:pt x="55" y="22"/>
                    <a:pt x="53" y="21"/>
                  </a:cubicBezTo>
                  <a:cubicBezTo>
                    <a:pt x="51" y="21"/>
                    <a:pt x="49" y="20"/>
                    <a:pt x="48" y="18"/>
                  </a:cubicBezTo>
                  <a:cubicBezTo>
                    <a:pt x="46" y="16"/>
                    <a:pt x="46" y="13"/>
                    <a:pt x="47" y="11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49" y="10"/>
                    <a:pt x="49" y="9"/>
                  </a:cubicBezTo>
                  <a:cubicBezTo>
                    <a:pt x="49" y="9"/>
                    <a:pt x="49" y="9"/>
                    <a:pt x="48" y="9"/>
                  </a:cubicBezTo>
                  <a:cubicBezTo>
                    <a:pt x="48" y="8"/>
                    <a:pt x="48" y="8"/>
                    <a:pt x="48" y="7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7" y="7"/>
                    <a:pt x="47" y="7"/>
                    <a:pt x="47" y="7"/>
                  </a:cubicBezTo>
                  <a:cubicBezTo>
                    <a:pt x="47" y="7"/>
                    <a:pt x="47" y="8"/>
                    <a:pt x="46" y="8"/>
                  </a:cubicBezTo>
                  <a:cubicBezTo>
                    <a:pt x="46" y="8"/>
                    <a:pt x="45" y="9"/>
                    <a:pt x="45" y="9"/>
                  </a:cubicBezTo>
                  <a:cubicBezTo>
                    <a:pt x="45" y="9"/>
                    <a:pt x="45" y="9"/>
                    <a:pt x="45" y="9"/>
                  </a:cubicBezTo>
                  <a:cubicBezTo>
                    <a:pt x="45" y="9"/>
                    <a:pt x="45" y="10"/>
                    <a:pt x="46" y="10"/>
                  </a:cubicBezTo>
                  <a:cubicBezTo>
                    <a:pt x="46" y="10"/>
                    <a:pt x="46" y="11"/>
                    <a:pt x="46" y="11"/>
                  </a:cubicBezTo>
                  <a:cubicBezTo>
                    <a:pt x="46" y="16"/>
                    <a:pt x="44" y="19"/>
                    <a:pt x="41" y="21"/>
                  </a:cubicBezTo>
                  <a:cubicBezTo>
                    <a:pt x="39" y="22"/>
                    <a:pt x="37" y="21"/>
                    <a:pt x="35" y="20"/>
                  </a:cubicBezTo>
                  <a:cubicBezTo>
                    <a:pt x="34" y="17"/>
                    <a:pt x="34" y="16"/>
                    <a:pt x="34" y="14"/>
                  </a:cubicBezTo>
                  <a:cubicBezTo>
                    <a:pt x="34" y="14"/>
                    <a:pt x="35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9" y="12"/>
                    <a:pt x="40" y="13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41" y="14"/>
                    <a:pt x="41" y="14"/>
                    <a:pt x="41" y="13"/>
                  </a:cubicBezTo>
                  <a:cubicBezTo>
                    <a:pt x="41" y="12"/>
                    <a:pt x="41" y="11"/>
                    <a:pt x="40" y="10"/>
                  </a:cubicBezTo>
                  <a:cubicBezTo>
                    <a:pt x="40" y="9"/>
                    <a:pt x="39" y="9"/>
                    <a:pt x="38" y="9"/>
                  </a:cubicBezTo>
                  <a:cubicBezTo>
                    <a:pt x="38" y="9"/>
                    <a:pt x="37" y="10"/>
                    <a:pt x="37" y="10"/>
                  </a:cubicBezTo>
                  <a:cubicBezTo>
                    <a:pt x="37" y="10"/>
                    <a:pt x="36" y="11"/>
                    <a:pt x="35" y="11"/>
                  </a:cubicBezTo>
                  <a:cubicBezTo>
                    <a:pt x="34" y="11"/>
                    <a:pt x="34" y="11"/>
                    <a:pt x="34" y="10"/>
                  </a:cubicBezTo>
                  <a:cubicBezTo>
                    <a:pt x="33" y="9"/>
                    <a:pt x="34" y="8"/>
                    <a:pt x="34" y="7"/>
                  </a:cubicBezTo>
                  <a:cubicBezTo>
                    <a:pt x="34" y="6"/>
                    <a:pt x="34" y="6"/>
                    <a:pt x="35" y="6"/>
                  </a:cubicBezTo>
                  <a:cubicBezTo>
                    <a:pt x="35" y="5"/>
                    <a:pt x="34" y="4"/>
                    <a:pt x="33" y="3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2" y="4"/>
                    <a:pt x="32" y="5"/>
                    <a:pt x="32" y="5"/>
                  </a:cubicBezTo>
                  <a:cubicBezTo>
                    <a:pt x="32" y="6"/>
                    <a:pt x="32" y="6"/>
                    <a:pt x="32" y="7"/>
                  </a:cubicBezTo>
                  <a:cubicBezTo>
                    <a:pt x="33" y="8"/>
                    <a:pt x="33" y="9"/>
                    <a:pt x="33" y="10"/>
                  </a:cubicBezTo>
                  <a:cubicBezTo>
                    <a:pt x="33" y="10"/>
                    <a:pt x="32" y="11"/>
                    <a:pt x="32" y="11"/>
                  </a:cubicBezTo>
                  <a:cubicBezTo>
                    <a:pt x="31" y="11"/>
                    <a:pt x="31" y="11"/>
                    <a:pt x="30" y="11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29" y="10"/>
                    <a:pt x="29" y="9"/>
                    <a:pt x="28" y="9"/>
                  </a:cubicBezTo>
                  <a:cubicBezTo>
                    <a:pt x="27" y="9"/>
                    <a:pt x="26" y="10"/>
                    <a:pt x="26" y="10"/>
                  </a:cubicBezTo>
                  <a:cubicBezTo>
                    <a:pt x="25" y="12"/>
                    <a:pt x="25" y="13"/>
                    <a:pt x="26" y="15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26" y="14"/>
                    <a:pt x="27" y="13"/>
                    <a:pt x="28" y="12"/>
                  </a:cubicBezTo>
                  <a:cubicBezTo>
                    <a:pt x="29" y="12"/>
                    <a:pt x="30" y="12"/>
                    <a:pt x="32" y="13"/>
                  </a:cubicBezTo>
                  <a:cubicBezTo>
                    <a:pt x="33" y="16"/>
                    <a:pt x="32" y="18"/>
                    <a:pt x="31" y="19"/>
                  </a:cubicBezTo>
                  <a:cubicBezTo>
                    <a:pt x="29" y="21"/>
                    <a:pt x="28" y="21"/>
                    <a:pt x="26" y="21"/>
                  </a:cubicBezTo>
                  <a:cubicBezTo>
                    <a:pt x="23" y="20"/>
                    <a:pt x="21" y="17"/>
                    <a:pt x="20" y="12"/>
                  </a:cubicBezTo>
                  <a:cubicBezTo>
                    <a:pt x="19" y="11"/>
                    <a:pt x="21" y="10"/>
                    <a:pt x="21" y="9"/>
                  </a:cubicBezTo>
                  <a:cubicBezTo>
                    <a:pt x="21" y="9"/>
                    <a:pt x="21" y="9"/>
                    <a:pt x="22" y="9"/>
                  </a:cubicBezTo>
                  <a:cubicBezTo>
                    <a:pt x="21" y="9"/>
                    <a:pt x="21" y="9"/>
                    <a:pt x="20" y="9"/>
                  </a:cubicBezTo>
                  <a:cubicBezTo>
                    <a:pt x="20" y="8"/>
                    <a:pt x="19" y="8"/>
                    <a:pt x="19" y="7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19" y="7"/>
                    <a:pt x="19" y="8"/>
                    <a:pt x="18" y="8"/>
                  </a:cubicBezTo>
                  <a:cubicBezTo>
                    <a:pt x="18" y="8"/>
                    <a:pt x="18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8" y="9"/>
                  </a:cubicBezTo>
                  <a:cubicBezTo>
                    <a:pt x="18" y="10"/>
                    <a:pt x="19" y="10"/>
                    <a:pt x="19" y="11"/>
                  </a:cubicBezTo>
                  <a:cubicBezTo>
                    <a:pt x="19" y="11"/>
                    <a:pt x="20" y="11"/>
                    <a:pt x="20" y="11"/>
                  </a:cubicBezTo>
                  <a:cubicBezTo>
                    <a:pt x="20" y="15"/>
                    <a:pt x="19" y="18"/>
                    <a:pt x="17" y="20"/>
                  </a:cubicBezTo>
                  <a:cubicBezTo>
                    <a:pt x="16" y="21"/>
                    <a:pt x="14" y="22"/>
                    <a:pt x="12" y="21"/>
                  </a:cubicBezTo>
                  <a:cubicBezTo>
                    <a:pt x="10" y="21"/>
                    <a:pt x="9" y="20"/>
                    <a:pt x="8" y="18"/>
                  </a:cubicBezTo>
                  <a:cubicBezTo>
                    <a:pt x="7" y="16"/>
                    <a:pt x="7" y="14"/>
                    <a:pt x="8" y="13"/>
                  </a:cubicBezTo>
                  <a:cubicBezTo>
                    <a:pt x="9" y="12"/>
                    <a:pt x="11" y="12"/>
                    <a:pt x="12" y="13"/>
                  </a:cubicBezTo>
                  <a:cubicBezTo>
                    <a:pt x="13" y="13"/>
                    <a:pt x="13" y="14"/>
                    <a:pt x="14" y="15"/>
                  </a:cubicBezTo>
                  <a:cubicBezTo>
                    <a:pt x="14" y="14"/>
                    <a:pt x="14" y="14"/>
                    <a:pt x="14" y="13"/>
                  </a:cubicBezTo>
                  <a:cubicBezTo>
                    <a:pt x="14" y="11"/>
                    <a:pt x="13" y="10"/>
                    <a:pt x="12" y="9"/>
                  </a:cubicBezTo>
                  <a:cubicBezTo>
                    <a:pt x="12" y="9"/>
                    <a:pt x="11" y="9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1"/>
                    <a:pt x="9" y="11"/>
                    <a:pt x="8" y="12"/>
                  </a:cubicBezTo>
                  <a:cubicBezTo>
                    <a:pt x="8" y="12"/>
                    <a:pt x="8" y="12"/>
                    <a:pt x="7" y="12"/>
                  </a:cubicBezTo>
                  <a:cubicBezTo>
                    <a:pt x="7" y="11"/>
                    <a:pt x="6" y="11"/>
                    <a:pt x="6" y="10"/>
                  </a:cubicBezTo>
                  <a:cubicBezTo>
                    <a:pt x="6" y="10"/>
                    <a:pt x="6" y="9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4" y="7"/>
                    <a:pt x="4" y="7"/>
                    <a:pt x="4" y="7"/>
                  </a:cubicBezTo>
                  <a:lnTo>
                    <a:pt x="10" y="28"/>
                  </a:lnTo>
                  <a:close/>
                  <a:moveTo>
                    <a:pt x="10" y="15"/>
                  </a:moveTo>
                  <a:cubicBezTo>
                    <a:pt x="10" y="16"/>
                    <a:pt x="10" y="16"/>
                    <a:pt x="10" y="17"/>
                  </a:cubicBezTo>
                  <a:cubicBezTo>
                    <a:pt x="11" y="17"/>
                    <a:pt x="11" y="17"/>
                    <a:pt x="11" y="18"/>
                  </a:cubicBezTo>
                  <a:cubicBezTo>
                    <a:pt x="11" y="18"/>
                    <a:pt x="11" y="17"/>
                    <a:pt x="11" y="17"/>
                  </a:cubicBezTo>
                  <a:cubicBezTo>
                    <a:pt x="11" y="16"/>
                    <a:pt x="11" y="15"/>
                    <a:pt x="10" y="15"/>
                  </a:cubicBezTo>
                  <a:close/>
                  <a:moveTo>
                    <a:pt x="56" y="15"/>
                  </a:moveTo>
                  <a:cubicBezTo>
                    <a:pt x="56" y="15"/>
                    <a:pt x="56" y="15"/>
                    <a:pt x="56" y="15"/>
                  </a:cubicBezTo>
                  <a:cubicBezTo>
                    <a:pt x="55" y="15"/>
                    <a:pt x="55" y="16"/>
                    <a:pt x="55" y="17"/>
                  </a:cubicBezTo>
                  <a:cubicBezTo>
                    <a:pt x="55" y="17"/>
                    <a:pt x="55" y="17"/>
                    <a:pt x="55" y="17"/>
                  </a:cubicBezTo>
                  <a:cubicBezTo>
                    <a:pt x="55" y="18"/>
                    <a:pt x="55" y="18"/>
                    <a:pt x="55" y="18"/>
                  </a:cubicBezTo>
                  <a:cubicBezTo>
                    <a:pt x="55" y="17"/>
                    <a:pt x="56" y="17"/>
                    <a:pt x="56" y="17"/>
                  </a:cubicBezTo>
                  <a:cubicBezTo>
                    <a:pt x="56" y="16"/>
                    <a:pt x="56" y="16"/>
                    <a:pt x="56" y="15"/>
                  </a:cubicBezTo>
                  <a:cubicBezTo>
                    <a:pt x="56" y="15"/>
                    <a:pt x="56" y="15"/>
                    <a:pt x="56" y="15"/>
                  </a:cubicBezTo>
                  <a:close/>
                  <a:moveTo>
                    <a:pt x="29" y="15"/>
                  </a:moveTo>
                  <a:cubicBezTo>
                    <a:pt x="29" y="15"/>
                    <a:pt x="29" y="16"/>
                    <a:pt x="29" y="16"/>
                  </a:cubicBezTo>
                  <a:cubicBezTo>
                    <a:pt x="29" y="16"/>
                    <a:pt x="29" y="17"/>
                    <a:pt x="29" y="17"/>
                  </a:cubicBezTo>
                  <a:cubicBezTo>
                    <a:pt x="29" y="17"/>
                    <a:pt x="29" y="17"/>
                    <a:pt x="29" y="17"/>
                  </a:cubicBezTo>
                  <a:cubicBezTo>
                    <a:pt x="29" y="17"/>
                    <a:pt x="30" y="16"/>
                    <a:pt x="29" y="15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5"/>
                    <a:pt x="29" y="15"/>
                    <a:pt x="29" y="16"/>
                  </a:cubicBezTo>
                  <a:cubicBezTo>
                    <a:pt x="29" y="15"/>
                    <a:pt x="29" y="15"/>
                    <a:pt x="29" y="15"/>
                  </a:cubicBezTo>
                  <a:close/>
                  <a:moveTo>
                    <a:pt x="37" y="15"/>
                  </a:moveTo>
                  <a:cubicBezTo>
                    <a:pt x="37" y="15"/>
                    <a:pt x="37" y="15"/>
                    <a:pt x="37" y="15"/>
                  </a:cubicBezTo>
                  <a:cubicBezTo>
                    <a:pt x="37" y="16"/>
                    <a:pt x="37" y="16"/>
                    <a:pt x="37" y="17"/>
                  </a:cubicBezTo>
                  <a:cubicBezTo>
                    <a:pt x="37" y="17"/>
                    <a:pt x="37" y="16"/>
                    <a:pt x="37" y="16"/>
                  </a:cubicBezTo>
                  <a:cubicBezTo>
                    <a:pt x="37" y="16"/>
                    <a:pt x="37" y="16"/>
                    <a:pt x="37" y="15"/>
                  </a:cubicBezTo>
                  <a:cubicBezTo>
                    <a:pt x="37" y="15"/>
                    <a:pt x="37" y="15"/>
                    <a:pt x="37" y="15"/>
                  </a:cubicBezTo>
                  <a:close/>
                  <a:moveTo>
                    <a:pt x="11" y="15"/>
                  </a:moveTo>
                  <a:cubicBezTo>
                    <a:pt x="11" y="15"/>
                    <a:pt x="11" y="15"/>
                    <a:pt x="11" y="15"/>
                  </a:cubicBezTo>
                  <a:cubicBezTo>
                    <a:pt x="11" y="15"/>
                    <a:pt x="11" y="15"/>
                    <a:pt x="11" y="15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xmlns="" id="{520803FA-BF81-4216-905A-3634F5B981D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826751" y="2151063"/>
              <a:ext cx="798513" cy="819150"/>
            </a:xfrm>
            <a:custGeom>
              <a:avLst/>
              <a:gdLst>
                <a:gd name="T0" fmla="*/ 94 w 213"/>
                <a:gd name="T1" fmla="*/ 168 h 218"/>
                <a:gd name="T2" fmla="*/ 23 w 213"/>
                <a:gd name="T3" fmla="*/ 126 h 218"/>
                <a:gd name="T4" fmla="*/ 48 w 213"/>
                <a:gd name="T5" fmla="*/ 96 h 218"/>
                <a:gd name="T6" fmla="*/ 90 w 213"/>
                <a:gd name="T7" fmla="*/ 21 h 218"/>
                <a:gd name="T8" fmla="*/ 116 w 213"/>
                <a:gd name="T9" fmla="*/ 56 h 218"/>
                <a:gd name="T10" fmla="*/ 145 w 213"/>
                <a:gd name="T11" fmla="*/ 105 h 218"/>
                <a:gd name="T12" fmla="*/ 211 w 213"/>
                <a:gd name="T13" fmla="*/ 106 h 218"/>
                <a:gd name="T14" fmla="*/ 148 w 213"/>
                <a:gd name="T15" fmla="*/ 116 h 218"/>
                <a:gd name="T16" fmla="*/ 112 w 213"/>
                <a:gd name="T17" fmla="*/ 155 h 218"/>
                <a:gd name="T18" fmla="*/ 106 w 213"/>
                <a:gd name="T19" fmla="*/ 218 h 218"/>
                <a:gd name="T20" fmla="*/ 105 w 213"/>
                <a:gd name="T21" fmla="*/ 150 h 218"/>
                <a:gd name="T22" fmla="*/ 96 w 213"/>
                <a:gd name="T23" fmla="*/ 209 h 218"/>
                <a:gd name="T24" fmla="*/ 109 w 213"/>
                <a:gd name="T25" fmla="*/ 156 h 218"/>
                <a:gd name="T26" fmla="*/ 110 w 213"/>
                <a:gd name="T27" fmla="*/ 151 h 218"/>
                <a:gd name="T28" fmla="*/ 163 w 213"/>
                <a:gd name="T29" fmla="*/ 119 h 218"/>
                <a:gd name="T30" fmla="*/ 196 w 213"/>
                <a:gd name="T31" fmla="*/ 98 h 218"/>
                <a:gd name="T32" fmla="*/ 107 w 213"/>
                <a:gd name="T33" fmla="*/ 69 h 218"/>
                <a:gd name="T34" fmla="*/ 113 w 213"/>
                <a:gd name="T35" fmla="*/ 55 h 218"/>
                <a:gd name="T36" fmla="*/ 93 w 213"/>
                <a:gd name="T37" fmla="*/ 21 h 218"/>
                <a:gd name="T38" fmla="*/ 65 w 213"/>
                <a:gd name="T39" fmla="*/ 106 h 218"/>
                <a:gd name="T40" fmla="*/ 8 w 213"/>
                <a:gd name="T41" fmla="*/ 102 h 218"/>
                <a:gd name="T42" fmla="*/ 67 w 213"/>
                <a:gd name="T43" fmla="*/ 111 h 218"/>
                <a:gd name="T44" fmla="*/ 106 w 213"/>
                <a:gd name="T45" fmla="*/ 214 h 218"/>
                <a:gd name="T46" fmla="*/ 106 w 213"/>
                <a:gd name="T47" fmla="*/ 158 h 218"/>
                <a:gd name="T48" fmla="*/ 111 w 213"/>
                <a:gd name="T49" fmla="*/ 163 h 218"/>
                <a:gd name="T50" fmla="*/ 113 w 213"/>
                <a:gd name="T51" fmla="*/ 211 h 218"/>
                <a:gd name="T52" fmla="*/ 101 w 213"/>
                <a:gd name="T53" fmla="*/ 202 h 218"/>
                <a:gd name="T54" fmla="*/ 111 w 213"/>
                <a:gd name="T55" fmla="*/ 209 h 218"/>
                <a:gd name="T56" fmla="*/ 108 w 213"/>
                <a:gd name="T57" fmla="*/ 162 h 218"/>
                <a:gd name="T58" fmla="*/ 105 w 213"/>
                <a:gd name="T59" fmla="*/ 147 h 218"/>
                <a:gd name="T60" fmla="*/ 71 w 213"/>
                <a:gd name="T61" fmla="*/ 108 h 218"/>
                <a:gd name="T62" fmla="*/ 106 w 213"/>
                <a:gd name="T63" fmla="*/ 71 h 218"/>
                <a:gd name="T64" fmla="*/ 142 w 213"/>
                <a:gd name="T65" fmla="*/ 110 h 218"/>
                <a:gd name="T66" fmla="*/ 106 w 213"/>
                <a:gd name="T67" fmla="*/ 148 h 218"/>
                <a:gd name="T68" fmla="*/ 138 w 213"/>
                <a:gd name="T69" fmla="*/ 110 h 218"/>
                <a:gd name="T70" fmla="*/ 187 w 213"/>
                <a:gd name="T71" fmla="*/ 123 h 218"/>
                <a:gd name="T72" fmla="*/ 152 w 213"/>
                <a:gd name="T73" fmla="*/ 113 h 218"/>
                <a:gd name="T74" fmla="*/ 199 w 213"/>
                <a:gd name="T75" fmla="*/ 103 h 218"/>
                <a:gd name="T76" fmla="*/ 208 w 213"/>
                <a:gd name="T77" fmla="*/ 113 h 218"/>
                <a:gd name="T78" fmla="*/ 156 w 213"/>
                <a:gd name="T79" fmla="*/ 112 h 218"/>
                <a:gd name="T80" fmla="*/ 204 w 213"/>
                <a:gd name="T81" fmla="*/ 110 h 218"/>
                <a:gd name="T82" fmla="*/ 206 w 213"/>
                <a:gd name="T83" fmla="*/ 113 h 218"/>
                <a:gd name="T84" fmla="*/ 12 w 213"/>
                <a:gd name="T85" fmla="*/ 115 h 218"/>
                <a:gd name="T86" fmla="*/ 60 w 213"/>
                <a:gd name="T87" fmla="*/ 106 h 218"/>
                <a:gd name="T88" fmla="*/ 27 w 213"/>
                <a:gd name="T89" fmla="*/ 118 h 218"/>
                <a:gd name="T90" fmla="*/ 8 w 213"/>
                <a:gd name="T91" fmla="*/ 108 h 218"/>
                <a:gd name="T92" fmla="*/ 25 w 213"/>
                <a:gd name="T93" fmla="*/ 99 h 218"/>
                <a:gd name="T94" fmla="*/ 104 w 213"/>
                <a:gd name="T95" fmla="*/ 61 h 218"/>
                <a:gd name="T96" fmla="*/ 93 w 213"/>
                <a:gd name="T97" fmla="*/ 23 h 218"/>
                <a:gd name="T98" fmla="*/ 111 w 213"/>
                <a:gd name="T99" fmla="*/ 9 h 218"/>
                <a:gd name="T100" fmla="*/ 106 w 213"/>
                <a:gd name="T101" fmla="*/ 60 h 218"/>
                <a:gd name="T102" fmla="*/ 104 w 213"/>
                <a:gd name="T103" fmla="*/ 56 h 218"/>
                <a:gd name="T104" fmla="*/ 108 w 213"/>
                <a:gd name="T105" fmla="*/ 10 h 218"/>
                <a:gd name="T106" fmla="*/ 96 w 213"/>
                <a:gd name="T107" fmla="*/ 23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13" h="218">
                  <a:moveTo>
                    <a:pt x="106" y="218"/>
                  </a:moveTo>
                  <a:cubicBezTo>
                    <a:pt x="101" y="218"/>
                    <a:pt x="97" y="216"/>
                    <a:pt x="94" y="211"/>
                  </a:cubicBezTo>
                  <a:cubicBezTo>
                    <a:pt x="87" y="201"/>
                    <a:pt x="88" y="186"/>
                    <a:pt x="94" y="168"/>
                  </a:cubicBezTo>
                  <a:cubicBezTo>
                    <a:pt x="96" y="162"/>
                    <a:pt x="99" y="156"/>
                    <a:pt x="102" y="151"/>
                  </a:cubicBezTo>
                  <a:cubicBezTo>
                    <a:pt x="92" y="135"/>
                    <a:pt x="80" y="122"/>
                    <a:pt x="67" y="114"/>
                  </a:cubicBezTo>
                  <a:cubicBezTo>
                    <a:pt x="53" y="122"/>
                    <a:pt x="38" y="126"/>
                    <a:pt x="23" y="126"/>
                  </a:cubicBezTo>
                  <a:cubicBezTo>
                    <a:pt x="11" y="124"/>
                    <a:pt x="4" y="120"/>
                    <a:pt x="1" y="113"/>
                  </a:cubicBezTo>
                  <a:cubicBezTo>
                    <a:pt x="0" y="108"/>
                    <a:pt x="2" y="103"/>
                    <a:pt x="6" y="99"/>
                  </a:cubicBezTo>
                  <a:cubicBezTo>
                    <a:pt x="17" y="90"/>
                    <a:pt x="33" y="93"/>
                    <a:pt x="48" y="96"/>
                  </a:cubicBezTo>
                  <a:cubicBezTo>
                    <a:pt x="53" y="98"/>
                    <a:pt x="58" y="100"/>
                    <a:pt x="64" y="103"/>
                  </a:cubicBezTo>
                  <a:cubicBezTo>
                    <a:pt x="79" y="93"/>
                    <a:pt x="91" y="79"/>
                    <a:pt x="100" y="64"/>
                  </a:cubicBezTo>
                  <a:cubicBezTo>
                    <a:pt x="95" y="53"/>
                    <a:pt x="89" y="38"/>
                    <a:pt x="90" y="21"/>
                  </a:cubicBezTo>
                  <a:cubicBezTo>
                    <a:pt x="92" y="9"/>
                    <a:pt x="97" y="2"/>
                    <a:pt x="104" y="1"/>
                  </a:cubicBezTo>
                  <a:cubicBezTo>
                    <a:pt x="111" y="0"/>
                    <a:pt x="116" y="5"/>
                    <a:pt x="119" y="10"/>
                  </a:cubicBezTo>
                  <a:cubicBezTo>
                    <a:pt x="125" y="22"/>
                    <a:pt x="124" y="37"/>
                    <a:pt x="116" y="56"/>
                  </a:cubicBezTo>
                  <a:cubicBezTo>
                    <a:pt x="116" y="57"/>
                    <a:pt x="115" y="59"/>
                    <a:pt x="115" y="60"/>
                  </a:cubicBezTo>
                  <a:cubicBezTo>
                    <a:pt x="113" y="63"/>
                    <a:pt x="112" y="65"/>
                    <a:pt x="110" y="68"/>
                  </a:cubicBezTo>
                  <a:cubicBezTo>
                    <a:pt x="119" y="84"/>
                    <a:pt x="132" y="97"/>
                    <a:pt x="145" y="105"/>
                  </a:cubicBezTo>
                  <a:cubicBezTo>
                    <a:pt x="158" y="99"/>
                    <a:pt x="176" y="90"/>
                    <a:pt x="197" y="95"/>
                  </a:cubicBezTo>
                  <a:cubicBezTo>
                    <a:pt x="201" y="96"/>
                    <a:pt x="209" y="99"/>
                    <a:pt x="211" y="106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13" y="110"/>
                    <a:pt x="211" y="116"/>
                    <a:pt x="208" y="119"/>
                  </a:cubicBezTo>
                  <a:cubicBezTo>
                    <a:pt x="195" y="131"/>
                    <a:pt x="174" y="125"/>
                    <a:pt x="162" y="122"/>
                  </a:cubicBezTo>
                  <a:cubicBezTo>
                    <a:pt x="157" y="120"/>
                    <a:pt x="152" y="118"/>
                    <a:pt x="148" y="116"/>
                  </a:cubicBezTo>
                  <a:cubicBezTo>
                    <a:pt x="135" y="125"/>
                    <a:pt x="124" y="137"/>
                    <a:pt x="113" y="153"/>
                  </a:cubicBezTo>
                  <a:cubicBezTo>
                    <a:pt x="113" y="153"/>
                    <a:pt x="113" y="154"/>
                    <a:pt x="112" y="154"/>
                  </a:cubicBezTo>
                  <a:cubicBezTo>
                    <a:pt x="112" y="154"/>
                    <a:pt x="112" y="154"/>
                    <a:pt x="112" y="155"/>
                  </a:cubicBezTo>
                  <a:cubicBezTo>
                    <a:pt x="118" y="169"/>
                    <a:pt x="125" y="186"/>
                    <a:pt x="121" y="204"/>
                  </a:cubicBezTo>
                  <a:cubicBezTo>
                    <a:pt x="119" y="208"/>
                    <a:pt x="116" y="217"/>
                    <a:pt x="107" y="218"/>
                  </a:cubicBezTo>
                  <a:cubicBezTo>
                    <a:pt x="107" y="218"/>
                    <a:pt x="106" y="218"/>
                    <a:pt x="106" y="218"/>
                  </a:cubicBezTo>
                  <a:close/>
                  <a:moveTo>
                    <a:pt x="67" y="111"/>
                  </a:moveTo>
                  <a:cubicBezTo>
                    <a:pt x="68" y="111"/>
                    <a:pt x="68" y="111"/>
                    <a:pt x="68" y="111"/>
                  </a:cubicBezTo>
                  <a:cubicBezTo>
                    <a:pt x="86" y="122"/>
                    <a:pt x="98" y="138"/>
                    <a:pt x="105" y="150"/>
                  </a:cubicBezTo>
                  <a:cubicBezTo>
                    <a:pt x="105" y="150"/>
                    <a:pt x="105" y="151"/>
                    <a:pt x="105" y="152"/>
                  </a:cubicBezTo>
                  <a:cubicBezTo>
                    <a:pt x="102" y="157"/>
                    <a:pt x="99" y="163"/>
                    <a:pt x="97" y="169"/>
                  </a:cubicBezTo>
                  <a:cubicBezTo>
                    <a:pt x="91" y="186"/>
                    <a:pt x="91" y="200"/>
                    <a:pt x="96" y="209"/>
                  </a:cubicBezTo>
                  <a:cubicBezTo>
                    <a:pt x="98" y="211"/>
                    <a:pt x="101" y="216"/>
                    <a:pt x="107" y="215"/>
                  </a:cubicBezTo>
                  <a:cubicBezTo>
                    <a:pt x="114" y="215"/>
                    <a:pt x="117" y="206"/>
                    <a:pt x="118" y="203"/>
                  </a:cubicBezTo>
                  <a:cubicBezTo>
                    <a:pt x="121" y="186"/>
                    <a:pt x="116" y="170"/>
                    <a:pt x="109" y="156"/>
                  </a:cubicBezTo>
                  <a:cubicBezTo>
                    <a:pt x="108" y="154"/>
                    <a:pt x="109" y="153"/>
                    <a:pt x="110" y="152"/>
                  </a:cubicBezTo>
                  <a:cubicBezTo>
                    <a:pt x="110" y="152"/>
                    <a:pt x="110" y="152"/>
                    <a:pt x="110" y="152"/>
                  </a:cubicBezTo>
                  <a:cubicBezTo>
                    <a:pt x="110" y="152"/>
                    <a:pt x="110" y="151"/>
                    <a:pt x="110" y="151"/>
                  </a:cubicBezTo>
                  <a:cubicBezTo>
                    <a:pt x="122" y="135"/>
                    <a:pt x="134" y="122"/>
                    <a:pt x="147" y="113"/>
                  </a:cubicBezTo>
                  <a:cubicBezTo>
                    <a:pt x="148" y="113"/>
                    <a:pt x="148" y="113"/>
                    <a:pt x="149" y="113"/>
                  </a:cubicBezTo>
                  <a:cubicBezTo>
                    <a:pt x="153" y="115"/>
                    <a:pt x="158" y="117"/>
                    <a:pt x="163" y="119"/>
                  </a:cubicBezTo>
                  <a:cubicBezTo>
                    <a:pt x="174" y="122"/>
                    <a:pt x="194" y="128"/>
                    <a:pt x="205" y="117"/>
                  </a:cubicBezTo>
                  <a:cubicBezTo>
                    <a:pt x="208" y="114"/>
                    <a:pt x="210" y="110"/>
                    <a:pt x="208" y="107"/>
                  </a:cubicBezTo>
                  <a:cubicBezTo>
                    <a:pt x="206" y="101"/>
                    <a:pt x="200" y="99"/>
                    <a:pt x="196" y="98"/>
                  </a:cubicBezTo>
                  <a:cubicBezTo>
                    <a:pt x="176" y="93"/>
                    <a:pt x="158" y="102"/>
                    <a:pt x="146" y="109"/>
                  </a:cubicBezTo>
                  <a:cubicBezTo>
                    <a:pt x="145" y="109"/>
                    <a:pt x="144" y="109"/>
                    <a:pt x="144" y="108"/>
                  </a:cubicBezTo>
                  <a:cubicBezTo>
                    <a:pt x="130" y="100"/>
                    <a:pt x="117" y="85"/>
                    <a:pt x="107" y="69"/>
                  </a:cubicBezTo>
                  <a:cubicBezTo>
                    <a:pt x="107" y="68"/>
                    <a:pt x="107" y="68"/>
                    <a:pt x="107" y="67"/>
                  </a:cubicBezTo>
                  <a:cubicBezTo>
                    <a:pt x="109" y="65"/>
                    <a:pt x="111" y="62"/>
                    <a:pt x="112" y="59"/>
                  </a:cubicBezTo>
                  <a:cubicBezTo>
                    <a:pt x="112" y="57"/>
                    <a:pt x="113" y="56"/>
                    <a:pt x="113" y="55"/>
                  </a:cubicBezTo>
                  <a:cubicBezTo>
                    <a:pt x="121" y="37"/>
                    <a:pt x="122" y="22"/>
                    <a:pt x="117" y="12"/>
                  </a:cubicBezTo>
                  <a:cubicBezTo>
                    <a:pt x="114" y="7"/>
                    <a:pt x="110" y="3"/>
                    <a:pt x="105" y="4"/>
                  </a:cubicBezTo>
                  <a:cubicBezTo>
                    <a:pt x="96" y="6"/>
                    <a:pt x="94" y="16"/>
                    <a:pt x="93" y="21"/>
                  </a:cubicBezTo>
                  <a:cubicBezTo>
                    <a:pt x="92" y="38"/>
                    <a:pt x="98" y="53"/>
                    <a:pt x="103" y="64"/>
                  </a:cubicBezTo>
                  <a:cubicBezTo>
                    <a:pt x="103" y="64"/>
                    <a:pt x="103" y="65"/>
                    <a:pt x="103" y="65"/>
                  </a:cubicBezTo>
                  <a:cubicBezTo>
                    <a:pt x="94" y="81"/>
                    <a:pt x="81" y="95"/>
                    <a:pt x="65" y="106"/>
                  </a:cubicBezTo>
                  <a:cubicBezTo>
                    <a:pt x="65" y="106"/>
                    <a:pt x="64" y="106"/>
                    <a:pt x="64" y="106"/>
                  </a:cubicBezTo>
                  <a:cubicBezTo>
                    <a:pt x="59" y="104"/>
                    <a:pt x="53" y="101"/>
                    <a:pt x="47" y="99"/>
                  </a:cubicBezTo>
                  <a:cubicBezTo>
                    <a:pt x="33" y="96"/>
                    <a:pt x="18" y="93"/>
                    <a:pt x="8" y="102"/>
                  </a:cubicBezTo>
                  <a:cubicBezTo>
                    <a:pt x="6" y="103"/>
                    <a:pt x="3" y="107"/>
                    <a:pt x="4" y="112"/>
                  </a:cubicBezTo>
                  <a:cubicBezTo>
                    <a:pt x="6" y="118"/>
                    <a:pt x="13" y="122"/>
                    <a:pt x="23" y="123"/>
                  </a:cubicBezTo>
                  <a:cubicBezTo>
                    <a:pt x="38" y="123"/>
                    <a:pt x="52" y="119"/>
                    <a:pt x="67" y="111"/>
                  </a:cubicBezTo>
                  <a:cubicBezTo>
                    <a:pt x="67" y="111"/>
                    <a:pt x="67" y="111"/>
                    <a:pt x="67" y="111"/>
                  </a:cubicBezTo>
                  <a:close/>
                  <a:moveTo>
                    <a:pt x="107" y="214"/>
                  </a:moveTo>
                  <a:cubicBezTo>
                    <a:pt x="107" y="214"/>
                    <a:pt x="106" y="214"/>
                    <a:pt x="106" y="214"/>
                  </a:cubicBezTo>
                  <a:cubicBezTo>
                    <a:pt x="101" y="212"/>
                    <a:pt x="100" y="207"/>
                    <a:pt x="99" y="203"/>
                  </a:cubicBezTo>
                  <a:cubicBezTo>
                    <a:pt x="98" y="202"/>
                    <a:pt x="98" y="202"/>
                    <a:pt x="98" y="202"/>
                  </a:cubicBezTo>
                  <a:cubicBezTo>
                    <a:pt x="96" y="189"/>
                    <a:pt x="99" y="174"/>
                    <a:pt x="106" y="158"/>
                  </a:cubicBezTo>
                  <a:cubicBezTo>
                    <a:pt x="107" y="158"/>
                    <a:pt x="107" y="158"/>
                    <a:pt x="108" y="158"/>
                  </a:cubicBezTo>
                  <a:cubicBezTo>
                    <a:pt x="108" y="158"/>
                    <a:pt x="109" y="158"/>
                    <a:pt x="109" y="158"/>
                  </a:cubicBezTo>
                  <a:cubicBezTo>
                    <a:pt x="110" y="160"/>
                    <a:pt x="111" y="161"/>
                    <a:pt x="111" y="163"/>
                  </a:cubicBezTo>
                  <a:cubicBezTo>
                    <a:pt x="112" y="164"/>
                    <a:pt x="112" y="165"/>
                    <a:pt x="112" y="165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6" y="174"/>
                    <a:pt x="124" y="196"/>
                    <a:pt x="113" y="211"/>
                  </a:cubicBezTo>
                  <a:cubicBezTo>
                    <a:pt x="111" y="213"/>
                    <a:pt x="109" y="214"/>
                    <a:pt x="107" y="214"/>
                  </a:cubicBezTo>
                  <a:close/>
                  <a:moveTo>
                    <a:pt x="108" y="162"/>
                  </a:moveTo>
                  <a:cubicBezTo>
                    <a:pt x="102" y="177"/>
                    <a:pt x="99" y="190"/>
                    <a:pt x="101" y="202"/>
                  </a:cubicBezTo>
                  <a:cubicBezTo>
                    <a:pt x="101" y="203"/>
                    <a:pt x="101" y="203"/>
                    <a:pt x="101" y="203"/>
                  </a:cubicBezTo>
                  <a:cubicBezTo>
                    <a:pt x="102" y="206"/>
                    <a:pt x="103" y="210"/>
                    <a:pt x="107" y="211"/>
                  </a:cubicBezTo>
                  <a:cubicBezTo>
                    <a:pt x="108" y="212"/>
                    <a:pt x="109" y="211"/>
                    <a:pt x="111" y="209"/>
                  </a:cubicBezTo>
                  <a:cubicBezTo>
                    <a:pt x="121" y="196"/>
                    <a:pt x="113" y="175"/>
                    <a:pt x="110" y="167"/>
                  </a:cubicBezTo>
                  <a:cubicBezTo>
                    <a:pt x="109" y="166"/>
                    <a:pt x="109" y="165"/>
                    <a:pt x="109" y="164"/>
                  </a:cubicBezTo>
                  <a:cubicBezTo>
                    <a:pt x="108" y="164"/>
                    <a:pt x="108" y="163"/>
                    <a:pt x="108" y="162"/>
                  </a:cubicBezTo>
                  <a:close/>
                  <a:moveTo>
                    <a:pt x="106" y="148"/>
                  </a:moveTo>
                  <a:cubicBezTo>
                    <a:pt x="106" y="148"/>
                    <a:pt x="106" y="148"/>
                    <a:pt x="106" y="148"/>
                  </a:cubicBezTo>
                  <a:cubicBezTo>
                    <a:pt x="106" y="148"/>
                    <a:pt x="105" y="148"/>
                    <a:pt x="105" y="147"/>
                  </a:cubicBezTo>
                  <a:cubicBezTo>
                    <a:pt x="95" y="131"/>
                    <a:pt x="84" y="119"/>
                    <a:pt x="71" y="111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1" y="109"/>
                    <a:pt x="71" y="109"/>
                    <a:pt x="71" y="108"/>
                  </a:cubicBezTo>
                  <a:cubicBezTo>
                    <a:pt x="84" y="99"/>
                    <a:pt x="95" y="87"/>
                    <a:pt x="104" y="73"/>
                  </a:cubicBezTo>
                  <a:cubicBezTo>
                    <a:pt x="105" y="72"/>
                    <a:pt x="105" y="72"/>
                    <a:pt x="105" y="72"/>
                  </a:cubicBezTo>
                  <a:cubicBezTo>
                    <a:pt x="105" y="72"/>
                    <a:pt x="105" y="71"/>
                    <a:pt x="106" y="71"/>
                  </a:cubicBezTo>
                  <a:cubicBezTo>
                    <a:pt x="106" y="71"/>
                    <a:pt x="107" y="72"/>
                    <a:pt x="107" y="72"/>
                  </a:cubicBezTo>
                  <a:cubicBezTo>
                    <a:pt x="116" y="88"/>
                    <a:pt x="128" y="100"/>
                    <a:pt x="141" y="109"/>
                  </a:cubicBezTo>
                  <a:cubicBezTo>
                    <a:pt x="141" y="109"/>
                    <a:pt x="142" y="110"/>
                    <a:pt x="142" y="110"/>
                  </a:cubicBezTo>
                  <a:cubicBezTo>
                    <a:pt x="142" y="111"/>
                    <a:pt x="141" y="111"/>
                    <a:pt x="141" y="111"/>
                  </a:cubicBezTo>
                  <a:cubicBezTo>
                    <a:pt x="128" y="121"/>
                    <a:pt x="117" y="133"/>
                    <a:pt x="107" y="147"/>
                  </a:cubicBezTo>
                  <a:cubicBezTo>
                    <a:pt x="107" y="148"/>
                    <a:pt x="107" y="148"/>
                    <a:pt x="106" y="148"/>
                  </a:cubicBezTo>
                  <a:close/>
                  <a:moveTo>
                    <a:pt x="75" y="109"/>
                  </a:moveTo>
                  <a:cubicBezTo>
                    <a:pt x="86" y="117"/>
                    <a:pt x="97" y="129"/>
                    <a:pt x="106" y="144"/>
                  </a:cubicBezTo>
                  <a:cubicBezTo>
                    <a:pt x="115" y="131"/>
                    <a:pt x="126" y="119"/>
                    <a:pt x="138" y="110"/>
                  </a:cubicBezTo>
                  <a:cubicBezTo>
                    <a:pt x="126" y="102"/>
                    <a:pt x="115" y="90"/>
                    <a:pt x="106" y="76"/>
                  </a:cubicBezTo>
                  <a:cubicBezTo>
                    <a:pt x="97" y="89"/>
                    <a:pt x="86" y="100"/>
                    <a:pt x="75" y="109"/>
                  </a:cubicBezTo>
                  <a:close/>
                  <a:moveTo>
                    <a:pt x="187" y="123"/>
                  </a:moveTo>
                  <a:cubicBezTo>
                    <a:pt x="175" y="123"/>
                    <a:pt x="164" y="119"/>
                    <a:pt x="155" y="115"/>
                  </a:cubicBezTo>
                  <a:cubicBezTo>
                    <a:pt x="154" y="114"/>
                    <a:pt x="154" y="114"/>
                    <a:pt x="153" y="114"/>
                  </a:cubicBezTo>
                  <a:cubicBezTo>
                    <a:pt x="152" y="113"/>
                    <a:pt x="152" y="113"/>
                    <a:pt x="152" y="113"/>
                  </a:cubicBezTo>
                  <a:cubicBezTo>
                    <a:pt x="152" y="113"/>
                    <a:pt x="151" y="112"/>
                    <a:pt x="151" y="112"/>
                  </a:cubicBezTo>
                  <a:cubicBezTo>
                    <a:pt x="151" y="111"/>
                    <a:pt x="152" y="111"/>
                    <a:pt x="152" y="111"/>
                  </a:cubicBezTo>
                  <a:cubicBezTo>
                    <a:pt x="164" y="105"/>
                    <a:pt x="181" y="99"/>
                    <a:pt x="199" y="103"/>
                  </a:cubicBezTo>
                  <a:cubicBezTo>
                    <a:pt x="202" y="104"/>
                    <a:pt x="204" y="106"/>
                    <a:pt x="206" y="107"/>
                  </a:cubicBezTo>
                  <a:cubicBezTo>
                    <a:pt x="208" y="109"/>
                    <a:pt x="208" y="111"/>
                    <a:pt x="208" y="113"/>
                  </a:cubicBezTo>
                  <a:cubicBezTo>
                    <a:pt x="208" y="113"/>
                    <a:pt x="208" y="113"/>
                    <a:pt x="208" y="113"/>
                  </a:cubicBezTo>
                  <a:cubicBezTo>
                    <a:pt x="205" y="120"/>
                    <a:pt x="197" y="122"/>
                    <a:pt x="191" y="123"/>
                  </a:cubicBezTo>
                  <a:cubicBezTo>
                    <a:pt x="190" y="123"/>
                    <a:pt x="188" y="123"/>
                    <a:pt x="187" y="123"/>
                  </a:cubicBezTo>
                  <a:close/>
                  <a:moveTo>
                    <a:pt x="156" y="112"/>
                  </a:moveTo>
                  <a:cubicBezTo>
                    <a:pt x="166" y="116"/>
                    <a:pt x="177" y="121"/>
                    <a:pt x="191" y="120"/>
                  </a:cubicBezTo>
                  <a:cubicBezTo>
                    <a:pt x="196" y="119"/>
                    <a:pt x="202" y="118"/>
                    <a:pt x="205" y="112"/>
                  </a:cubicBezTo>
                  <a:cubicBezTo>
                    <a:pt x="205" y="111"/>
                    <a:pt x="205" y="110"/>
                    <a:pt x="204" y="110"/>
                  </a:cubicBezTo>
                  <a:cubicBezTo>
                    <a:pt x="203" y="108"/>
                    <a:pt x="201" y="107"/>
                    <a:pt x="198" y="106"/>
                  </a:cubicBezTo>
                  <a:cubicBezTo>
                    <a:pt x="182" y="102"/>
                    <a:pt x="167" y="107"/>
                    <a:pt x="156" y="112"/>
                  </a:cubicBezTo>
                  <a:close/>
                  <a:moveTo>
                    <a:pt x="206" y="113"/>
                  </a:moveTo>
                  <a:cubicBezTo>
                    <a:pt x="206" y="113"/>
                    <a:pt x="206" y="113"/>
                    <a:pt x="206" y="113"/>
                  </a:cubicBezTo>
                  <a:close/>
                  <a:moveTo>
                    <a:pt x="27" y="118"/>
                  </a:moveTo>
                  <a:cubicBezTo>
                    <a:pt x="22" y="118"/>
                    <a:pt x="17" y="117"/>
                    <a:pt x="12" y="115"/>
                  </a:cubicBezTo>
                  <a:cubicBezTo>
                    <a:pt x="9" y="114"/>
                    <a:pt x="5" y="112"/>
                    <a:pt x="5" y="108"/>
                  </a:cubicBezTo>
                  <a:cubicBezTo>
                    <a:pt x="6" y="99"/>
                    <a:pt x="17" y="97"/>
                    <a:pt x="20" y="96"/>
                  </a:cubicBezTo>
                  <a:cubicBezTo>
                    <a:pt x="33" y="95"/>
                    <a:pt x="46" y="98"/>
                    <a:pt x="60" y="106"/>
                  </a:cubicBezTo>
                  <a:cubicBezTo>
                    <a:pt x="60" y="106"/>
                    <a:pt x="61" y="107"/>
                    <a:pt x="61" y="107"/>
                  </a:cubicBezTo>
                  <a:cubicBezTo>
                    <a:pt x="61" y="108"/>
                    <a:pt x="60" y="109"/>
                    <a:pt x="60" y="109"/>
                  </a:cubicBezTo>
                  <a:cubicBezTo>
                    <a:pt x="51" y="113"/>
                    <a:pt x="39" y="118"/>
                    <a:pt x="27" y="118"/>
                  </a:cubicBezTo>
                  <a:close/>
                  <a:moveTo>
                    <a:pt x="25" y="99"/>
                  </a:moveTo>
                  <a:cubicBezTo>
                    <a:pt x="24" y="99"/>
                    <a:pt x="22" y="99"/>
                    <a:pt x="20" y="99"/>
                  </a:cubicBezTo>
                  <a:cubicBezTo>
                    <a:pt x="13" y="101"/>
                    <a:pt x="9" y="104"/>
                    <a:pt x="8" y="108"/>
                  </a:cubicBezTo>
                  <a:cubicBezTo>
                    <a:pt x="8" y="110"/>
                    <a:pt x="10" y="111"/>
                    <a:pt x="13" y="112"/>
                  </a:cubicBezTo>
                  <a:cubicBezTo>
                    <a:pt x="28" y="118"/>
                    <a:pt x="44" y="113"/>
                    <a:pt x="56" y="107"/>
                  </a:cubicBezTo>
                  <a:cubicBezTo>
                    <a:pt x="45" y="102"/>
                    <a:pt x="35" y="99"/>
                    <a:pt x="25" y="99"/>
                  </a:cubicBezTo>
                  <a:close/>
                  <a:moveTo>
                    <a:pt x="59" y="108"/>
                  </a:moveTo>
                  <a:cubicBezTo>
                    <a:pt x="59" y="108"/>
                    <a:pt x="59" y="108"/>
                    <a:pt x="59" y="108"/>
                  </a:cubicBezTo>
                  <a:close/>
                  <a:moveTo>
                    <a:pt x="104" y="61"/>
                  </a:moveTo>
                  <a:cubicBezTo>
                    <a:pt x="104" y="61"/>
                    <a:pt x="103" y="61"/>
                    <a:pt x="103" y="60"/>
                  </a:cubicBezTo>
                  <a:cubicBezTo>
                    <a:pt x="98" y="51"/>
                    <a:pt x="93" y="38"/>
                    <a:pt x="93" y="23"/>
                  </a:cubicBezTo>
                  <a:cubicBezTo>
                    <a:pt x="93" y="23"/>
                    <a:pt x="93" y="23"/>
                    <a:pt x="93" y="23"/>
                  </a:cubicBezTo>
                  <a:cubicBezTo>
                    <a:pt x="94" y="17"/>
                    <a:pt x="95" y="11"/>
                    <a:pt x="101" y="6"/>
                  </a:cubicBezTo>
                  <a:cubicBezTo>
                    <a:pt x="102" y="5"/>
                    <a:pt x="104" y="5"/>
                    <a:pt x="106" y="5"/>
                  </a:cubicBezTo>
                  <a:cubicBezTo>
                    <a:pt x="108" y="6"/>
                    <a:pt x="110" y="7"/>
                    <a:pt x="111" y="9"/>
                  </a:cubicBezTo>
                  <a:cubicBezTo>
                    <a:pt x="117" y="20"/>
                    <a:pt x="114" y="36"/>
                    <a:pt x="111" y="47"/>
                  </a:cubicBezTo>
                  <a:cubicBezTo>
                    <a:pt x="110" y="49"/>
                    <a:pt x="110" y="49"/>
                    <a:pt x="110" y="49"/>
                  </a:cubicBezTo>
                  <a:cubicBezTo>
                    <a:pt x="109" y="53"/>
                    <a:pt x="107" y="57"/>
                    <a:pt x="106" y="60"/>
                  </a:cubicBezTo>
                  <a:cubicBezTo>
                    <a:pt x="105" y="61"/>
                    <a:pt x="105" y="61"/>
                    <a:pt x="104" y="61"/>
                  </a:cubicBezTo>
                  <a:close/>
                  <a:moveTo>
                    <a:pt x="96" y="23"/>
                  </a:moveTo>
                  <a:cubicBezTo>
                    <a:pt x="96" y="36"/>
                    <a:pt x="100" y="47"/>
                    <a:pt x="104" y="56"/>
                  </a:cubicBezTo>
                  <a:cubicBezTo>
                    <a:pt x="105" y="54"/>
                    <a:pt x="106" y="51"/>
                    <a:pt x="107" y="48"/>
                  </a:cubicBezTo>
                  <a:cubicBezTo>
                    <a:pt x="108" y="46"/>
                    <a:pt x="108" y="46"/>
                    <a:pt x="108" y="46"/>
                  </a:cubicBezTo>
                  <a:cubicBezTo>
                    <a:pt x="111" y="36"/>
                    <a:pt x="114" y="21"/>
                    <a:pt x="108" y="10"/>
                  </a:cubicBezTo>
                  <a:cubicBezTo>
                    <a:pt x="107" y="9"/>
                    <a:pt x="106" y="8"/>
                    <a:pt x="105" y="8"/>
                  </a:cubicBezTo>
                  <a:cubicBezTo>
                    <a:pt x="104" y="8"/>
                    <a:pt x="103" y="8"/>
                    <a:pt x="102" y="8"/>
                  </a:cubicBezTo>
                  <a:cubicBezTo>
                    <a:pt x="98" y="12"/>
                    <a:pt x="97" y="18"/>
                    <a:pt x="96" y="2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xmlns="" id="{F40EDB62-AF11-4CE5-BD60-5AA9FFA9E25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176001" y="1887538"/>
              <a:ext cx="28575" cy="30163"/>
            </a:xfrm>
            <a:custGeom>
              <a:avLst/>
              <a:gdLst>
                <a:gd name="T0" fmla="*/ 4 w 8"/>
                <a:gd name="T1" fmla="*/ 8 h 8"/>
                <a:gd name="T2" fmla="*/ 0 w 8"/>
                <a:gd name="T3" fmla="*/ 4 h 8"/>
                <a:gd name="T4" fmla="*/ 4 w 8"/>
                <a:gd name="T5" fmla="*/ 0 h 8"/>
                <a:gd name="T6" fmla="*/ 8 w 8"/>
                <a:gd name="T7" fmla="*/ 4 h 8"/>
                <a:gd name="T8" fmla="*/ 4 w 8"/>
                <a:gd name="T9" fmla="*/ 8 h 8"/>
                <a:gd name="T10" fmla="*/ 4 w 8"/>
                <a:gd name="T11" fmla="*/ 3 h 8"/>
                <a:gd name="T12" fmla="*/ 3 w 8"/>
                <a:gd name="T13" fmla="*/ 4 h 8"/>
                <a:gd name="T14" fmla="*/ 5 w 8"/>
                <a:gd name="T15" fmla="*/ 4 h 8"/>
                <a:gd name="T16" fmla="*/ 4 w 8"/>
                <a:gd name="T17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8">
                  <a:moveTo>
                    <a:pt x="4" y="8"/>
                  </a:move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6"/>
                    <a:pt x="6" y="8"/>
                    <a:pt x="4" y="8"/>
                  </a:cubicBezTo>
                  <a:close/>
                  <a:moveTo>
                    <a:pt x="4" y="3"/>
                  </a:moveTo>
                  <a:cubicBezTo>
                    <a:pt x="4" y="3"/>
                    <a:pt x="3" y="4"/>
                    <a:pt x="3" y="4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5" y="4"/>
                    <a:pt x="5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xmlns="" id="{30664380-BC2A-45BC-8AD5-CD7B92B837B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152188" y="1895476"/>
              <a:ext cx="30163" cy="30163"/>
            </a:xfrm>
            <a:custGeom>
              <a:avLst/>
              <a:gdLst>
                <a:gd name="T0" fmla="*/ 4 w 8"/>
                <a:gd name="T1" fmla="*/ 8 h 8"/>
                <a:gd name="T2" fmla="*/ 0 w 8"/>
                <a:gd name="T3" fmla="*/ 4 h 8"/>
                <a:gd name="T4" fmla="*/ 4 w 8"/>
                <a:gd name="T5" fmla="*/ 0 h 8"/>
                <a:gd name="T6" fmla="*/ 8 w 8"/>
                <a:gd name="T7" fmla="*/ 4 h 8"/>
                <a:gd name="T8" fmla="*/ 4 w 8"/>
                <a:gd name="T9" fmla="*/ 8 h 8"/>
                <a:gd name="T10" fmla="*/ 4 w 8"/>
                <a:gd name="T11" fmla="*/ 3 h 8"/>
                <a:gd name="T12" fmla="*/ 3 w 8"/>
                <a:gd name="T13" fmla="*/ 4 h 8"/>
                <a:gd name="T14" fmla="*/ 5 w 8"/>
                <a:gd name="T15" fmla="*/ 4 h 8"/>
                <a:gd name="T16" fmla="*/ 4 w 8"/>
                <a:gd name="T17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8">
                  <a:moveTo>
                    <a:pt x="4" y="8"/>
                  </a:move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6"/>
                    <a:pt x="6" y="8"/>
                    <a:pt x="4" y="8"/>
                  </a:cubicBezTo>
                  <a:close/>
                  <a:moveTo>
                    <a:pt x="4" y="3"/>
                  </a:moveTo>
                  <a:cubicBezTo>
                    <a:pt x="4" y="3"/>
                    <a:pt x="3" y="3"/>
                    <a:pt x="3" y="4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5" y="3"/>
                    <a:pt x="5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xmlns="" id="{8DDDEF3A-8460-4942-A7ED-82228F2D89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134726" y="1903413"/>
              <a:ext cx="25400" cy="30163"/>
            </a:xfrm>
            <a:custGeom>
              <a:avLst/>
              <a:gdLst>
                <a:gd name="T0" fmla="*/ 4 w 7"/>
                <a:gd name="T1" fmla="*/ 8 h 8"/>
                <a:gd name="T2" fmla="*/ 0 w 7"/>
                <a:gd name="T3" fmla="*/ 4 h 8"/>
                <a:gd name="T4" fmla="*/ 4 w 7"/>
                <a:gd name="T5" fmla="*/ 0 h 8"/>
                <a:gd name="T6" fmla="*/ 7 w 7"/>
                <a:gd name="T7" fmla="*/ 4 h 8"/>
                <a:gd name="T8" fmla="*/ 4 w 7"/>
                <a:gd name="T9" fmla="*/ 8 h 8"/>
                <a:gd name="T10" fmla="*/ 4 w 7"/>
                <a:gd name="T11" fmla="*/ 3 h 8"/>
                <a:gd name="T12" fmla="*/ 3 w 7"/>
                <a:gd name="T13" fmla="*/ 4 h 8"/>
                <a:gd name="T14" fmla="*/ 4 w 7"/>
                <a:gd name="T15" fmla="*/ 4 h 8"/>
                <a:gd name="T16" fmla="*/ 4 w 7"/>
                <a:gd name="T17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8">
                  <a:moveTo>
                    <a:pt x="4" y="8"/>
                  </a:move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6"/>
                    <a:pt x="6" y="8"/>
                    <a:pt x="4" y="8"/>
                  </a:cubicBezTo>
                  <a:close/>
                  <a:moveTo>
                    <a:pt x="4" y="3"/>
                  </a:moveTo>
                  <a:cubicBezTo>
                    <a:pt x="3" y="3"/>
                    <a:pt x="3" y="4"/>
                    <a:pt x="3" y="4"/>
                  </a:cubicBezTo>
                  <a:cubicBezTo>
                    <a:pt x="3" y="5"/>
                    <a:pt x="4" y="5"/>
                    <a:pt x="4" y="4"/>
                  </a:cubicBezTo>
                  <a:cubicBezTo>
                    <a:pt x="4" y="4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xmlns="" id="{C41BEDA8-F7A5-432E-9634-161FDCC580C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110913" y="1914526"/>
              <a:ext cx="30163" cy="30163"/>
            </a:xfrm>
            <a:custGeom>
              <a:avLst/>
              <a:gdLst>
                <a:gd name="T0" fmla="*/ 4 w 8"/>
                <a:gd name="T1" fmla="*/ 8 h 8"/>
                <a:gd name="T2" fmla="*/ 0 w 8"/>
                <a:gd name="T3" fmla="*/ 4 h 8"/>
                <a:gd name="T4" fmla="*/ 4 w 8"/>
                <a:gd name="T5" fmla="*/ 0 h 8"/>
                <a:gd name="T6" fmla="*/ 8 w 8"/>
                <a:gd name="T7" fmla="*/ 4 h 8"/>
                <a:gd name="T8" fmla="*/ 4 w 8"/>
                <a:gd name="T9" fmla="*/ 8 h 8"/>
                <a:gd name="T10" fmla="*/ 4 w 8"/>
                <a:gd name="T11" fmla="*/ 3 h 8"/>
                <a:gd name="T12" fmla="*/ 3 w 8"/>
                <a:gd name="T13" fmla="*/ 4 h 8"/>
                <a:gd name="T14" fmla="*/ 5 w 8"/>
                <a:gd name="T15" fmla="*/ 4 h 8"/>
                <a:gd name="T16" fmla="*/ 4 w 8"/>
                <a:gd name="T17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8">
                  <a:moveTo>
                    <a:pt x="4" y="8"/>
                  </a:move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6"/>
                    <a:pt x="6" y="8"/>
                    <a:pt x="4" y="8"/>
                  </a:cubicBezTo>
                  <a:close/>
                  <a:moveTo>
                    <a:pt x="4" y="3"/>
                  </a:moveTo>
                  <a:cubicBezTo>
                    <a:pt x="4" y="3"/>
                    <a:pt x="3" y="4"/>
                    <a:pt x="3" y="4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5" y="4"/>
                    <a:pt x="5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xmlns="" id="{62C5D9B7-A0C0-4BBC-8640-E77CF736CBD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96626" y="1933576"/>
              <a:ext cx="30163" cy="25400"/>
            </a:xfrm>
            <a:custGeom>
              <a:avLst/>
              <a:gdLst>
                <a:gd name="T0" fmla="*/ 4 w 8"/>
                <a:gd name="T1" fmla="*/ 7 h 7"/>
                <a:gd name="T2" fmla="*/ 0 w 8"/>
                <a:gd name="T3" fmla="*/ 3 h 7"/>
                <a:gd name="T4" fmla="*/ 4 w 8"/>
                <a:gd name="T5" fmla="*/ 0 h 7"/>
                <a:gd name="T6" fmla="*/ 8 w 8"/>
                <a:gd name="T7" fmla="*/ 3 h 7"/>
                <a:gd name="T8" fmla="*/ 4 w 8"/>
                <a:gd name="T9" fmla="*/ 7 h 7"/>
                <a:gd name="T10" fmla="*/ 4 w 8"/>
                <a:gd name="T11" fmla="*/ 3 h 7"/>
                <a:gd name="T12" fmla="*/ 3 w 8"/>
                <a:gd name="T13" fmla="*/ 3 h 7"/>
                <a:gd name="T14" fmla="*/ 5 w 8"/>
                <a:gd name="T15" fmla="*/ 3 h 7"/>
                <a:gd name="T16" fmla="*/ 4 w 8"/>
                <a:gd name="T17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7">
                  <a:moveTo>
                    <a:pt x="4" y="7"/>
                  </a:moveTo>
                  <a:cubicBezTo>
                    <a:pt x="2" y="7"/>
                    <a:pt x="0" y="6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3"/>
                  </a:cubicBezTo>
                  <a:cubicBezTo>
                    <a:pt x="8" y="6"/>
                    <a:pt x="6" y="7"/>
                    <a:pt x="4" y="7"/>
                  </a:cubicBezTo>
                  <a:close/>
                  <a:moveTo>
                    <a:pt x="4" y="3"/>
                  </a:moveTo>
                  <a:cubicBezTo>
                    <a:pt x="3" y="3"/>
                    <a:pt x="3" y="3"/>
                    <a:pt x="3" y="3"/>
                  </a:cubicBezTo>
                  <a:cubicBezTo>
                    <a:pt x="3" y="4"/>
                    <a:pt x="5" y="4"/>
                    <a:pt x="5" y="3"/>
                  </a:cubicBezTo>
                  <a:cubicBezTo>
                    <a:pt x="5" y="3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xmlns="" id="{F7A91769-7837-4D28-A536-7A259C6339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42676" y="1887538"/>
              <a:ext cx="30163" cy="30163"/>
            </a:xfrm>
            <a:custGeom>
              <a:avLst/>
              <a:gdLst>
                <a:gd name="T0" fmla="*/ 4 w 8"/>
                <a:gd name="T1" fmla="*/ 8 h 8"/>
                <a:gd name="T2" fmla="*/ 0 w 8"/>
                <a:gd name="T3" fmla="*/ 4 h 8"/>
                <a:gd name="T4" fmla="*/ 4 w 8"/>
                <a:gd name="T5" fmla="*/ 0 h 8"/>
                <a:gd name="T6" fmla="*/ 8 w 8"/>
                <a:gd name="T7" fmla="*/ 4 h 8"/>
                <a:gd name="T8" fmla="*/ 4 w 8"/>
                <a:gd name="T9" fmla="*/ 8 h 8"/>
                <a:gd name="T10" fmla="*/ 4 w 8"/>
                <a:gd name="T11" fmla="*/ 3 h 8"/>
                <a:gd name="T12" fmla="*/ 3 w 8"/>
                <a:gd name="T13" fmla="*/ 4 h 8"/>
                <a:gd name="T14" fmla="*/ 5 w 8"/>
                <a:gd name="T15" fmla="*/ 4 h 8"/>
                <a:gd name="T16" fmla="*/ 4 w 8"/>
                <a:gd name="T17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8">
                  <a:moveTo>
                    <a:pt x="4" y="8"/>
                  </a:move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7"/>
                    <a:pt x="6" y="8"/>
                    <a:pt x="4" y="8"/>
                  </a:cubicBezTo>
                  <a:close/>
                  <a:moveTo>
                    <a:pt x="4" y="3"/>
                  </a:moveTo>
                  <a:cubicBezTo>
                    <a:pt x="4" y="3"/>
                    <a:pt x="3" y="4"/>
                    <a:pt x="3" y="4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5" y="4"/>
                    <a:pt x="5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xmlns="" id="{572E86F5-C9B0-4D70-9A76-481A56E8A26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4901" y="1895476"/>
              <a:ext cx="30163" cy="30163"/>
            </a:xfrm>
            <a:custGeom>
              <a:avLst/>
              <a:gdLst>
                <a:gd name="T0" fmla="*/ 4 w 8"/>
                <a:gd name="T1" fmla="*/ 8 h 8"/>
                <a:gd name="T2" fmla="*/ 0 w 8"/>
                <a:gd name="T3" fmla="*/ 4 h 8"/>
                <a:gd name="T4" fmla="*/ 4 w 8"/>
                <a:gd name="T5" fmla="*/ 0 h 8"/>
                <a:gd name="T6" fmla="*/ 8 w 8"/>
                <a:gd name="T7" fmla="*/ 4 h 8"/>
                <a:gd name="T8" fmla="*/ 4 w 8"/>
                <a:gd name="T9" fmla="*/ 8 h 8"/>
                <a:gd name="T10" fmla="*/ 4 w 8"/>
                <a:gd name="T11" fmla="*/ 3 h 8"/>
                <a:gd name="T12" fmla="*/ 3 w 8"/>
                <a:gd name="T13" fmla="*/ 4 h 8"/>
                <a:gd name="T14" fmla="*/ 5 w 8"/>
                <a:gd name="T15" fmla="*/ 4 h 8"/>
                <a:gd name="T16" fmla="*/ 4 w 8"/>
                <a:gd name="T17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8">
                  <a:moveTo>
                    <a:pt x="4" y="8"/>
                  </a:move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8" y="2"/>
                    <a:pt x="8" y="4"/>
                  </a:cubicBezTo>
                  <a:cubicBezTo>
                    <a:pt x="8" y="6"/>
                    <a:pt x="7" y="8"/>
                    <a:pt x="4" y="8"/>
                  </a:cubicBezTo>
                  <a:close/>
                  <a:moveTo>
                    <a:pt x="4" y="3"/>
                  </a:moveTo>
                  <a:cubicBezTo>
                    <a:pt x="4" y="3"/>
                    <a:pt x="3" y="3"/>
                    <a:pt x="3" y="4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5" y="3"/>
                    <a:pt x="5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xmlns="" id="{A1397CA8-0821-4164-9FA9-945D95306ED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87126" y="1903413"/>
              <a:ext cx="30163" cy="30163"/>
            </a:xfrm>
            <a:custGeom>
              <a:avLst/>
              <a:gdLst>
                <a:gd name="T0" fmla="*/ 4 w 8"/>
                <a:gd name="T1" fmla="*/ 8 h 8"/>
                <a:gd name="T2" fmla="*/ 0 w 8"/>
                <a:gd name="T3" fmla="*/ 4 h 8"/>
                <a:gd name="T4" fmla="*/ 4 w 8"/>
                <a:gd name="T5" fmla="*/ 0 h 8"/>
                <a:gd name="T6" fmla="*/ 8 w 8"/>
                <a:gd name="T7" fmla="*/ 4 h 8"/>
                <a:gd name="T8" fmla="*/ 4 w 8"/>
                <a:gd name="T9" fmla="*/ 8 h 8"/>
                <a:gd name="T10" fmla="*/ 4 w 8"/>
                <a:gd name="T11" fmla="*/ 3 h 8"/>
                <a:gd name="T12" fmla="*/ 3 w 8"/>
                <a:gd name="T13" fmla="*/ 4 h 8"/>
                <a:gd name="T14" fmla="*/ 5 w 8"/>
                <a:gd name="T15" fmla="*/ 4 h 8"/>
                <a:gd name="T16" fmla="*/ 4 w 8"/>
                <a:gd name="T17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8">
                  <a:moveTo>
                    <a:pt x="4" y="8"/>
                  </a:move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7"/>
                    <a:pt x="6" y="8"/>
                    <a:pt x="4" y="8"/>
                  </a:cubicBezTo>
                  <a:close/>
                  <a:moveTo>
                    <a:pt x="4" y="3"/>
                  </a:moveTo>
                  <a:cubicBezTo>
                    <a:pt x="3" y="3"/>
                    <a:pt x="3" y="4"/>
                    <a:pt x="3" y="4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5" y="4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xmlns="" id="{05246689-388A-4D1D-A061-15D1641E10E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306176" y="1917701"/>
              <a:ext cx="30163" cy="26988"/>
            </a:xfrm>
            <a:custGeom>
              <a:avLst/>
              <a:gdLst>
                <a:gd name="T0" fmla="*/ 4 w 8"/>
                <a:gd name="T1" fmla="*/ 7 h 7"/>
                <a:gd name="T2" fmla="*/ 0 w 8"/>
                <a:gd name="T3" fmla="*/ 4 h 7"/>
                <a:gd name="T4" fmla="*/ 4 w 8"/>
                <a:gd name="T5" fmla="*/ 0 h 7"/>
                <a:gd name="T6" fmla="*/ 8 w 8"/>
                <a:gd name="T7" fmla="*/ 4 h 7"/>
                <a:gd name="T8" fmla="*/ 4 w 8"/>
                <a:gd name="T9" fmla="*/ 7 h 7"/>
                <a:gd name="T10" fmla="*/ 4 w 8"/>
                <a:gd name="T11" fmla="*/ 3 h 7"/>
                <a:gd name="T12" fmla="*/ 3 w 8"/>
                <a:gd name="T13" fmla="*/ 4 h 7"/>
                <a:gd name="T14" fmla="*/ 5 w 8"/>
                <a:gd name="T15" fmla="*/ 4 h 7"/>
                <a:gd name="T16" fmla="*/ 4 w 8"/>
                <a:gd name="T17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7">
                  <a:moveTo>
                    <a:pt x="4" y="7"/>
                  </a:moveTo>
                  <a:cubicBezTo>
                    <a:pt x="2" y="7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6"/>
                    <a:pt x="6" y="7"/>
                    <a:pt x="4" y="7"/>
                  </a:cubicBezTo>
                  <a:close/>
                  <a:moveTo>
                    <a:pt x="4" y="3"/>
                  </a:moveTo>
                  <a:cubicBezTo>
                    <a:pt x="4" y="3"/>
                    <a:pt x="3" y="3"/>
                    <a:pt x="3" y="4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5" y="3"/>
                    <a:pt x="5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xmlns="" id="{A02E74A6-462A-466A-A504-06B59FBC89D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325226" y="1933576"/>
              <a:ext cx="30163" cy="30163"/>
            </a:xfrm>
            <a:custGeom>
              <a:avLst/>
              <a:gdLst>
                <a:gd name="T0" fmla="*/ 4 w 8"/>
                <a:gd name="T1" fmla="*/ 8 h 8"/>
                <a:gd name="T2" fmla="*/ 0 w 8"/>
                <a:gd name="T3" fmla="*/ 4 h 8"/>
                <a:gd name="T4" fmla="*/ 4 w 8"/>
                <a:gd name="T5" fmla="*/ 0 h 8"/>
                <a:gd name="T6" fmla="*/ 8 w 8"/>
                <a:gd name="T7" fmla="*/ 4 h 8"/>
                <a:gd name="T8" fmla="*/ 4 w 8"/>
                <a:gd name="T9" fmla="*/ 8 h 8"/>
                <a:gd name="T10" fmla="*/ 4 w 8"/>
                <a:gd name="T11" fmla="*/ 3 h 8"/>
                <a:gd name="T12" fmla="*/ 3 w 8"/>
                <a:gd name="T13" fmla="*/ 4 h 8"/>
                <a:gd name="T14" fmla="*/ 5 w 8"/>
                <a:gd name="T15" fmla="*/ 4 h 8"/>
                <a:gd name="T16" fmla="*/ 4 w 8"/>
                <a:gd name="T17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8">
                  <a:moveTo>
                    <a:pt x="4" y="8"/>
                  </a:move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6"/>
                    <a:pt x="6" y="8"/>
                    <a:pt x="4" y="8"/>
                  </a:cubicBezTo>
                  <a:close/>
                  <a:moveTo>
                    <a:pt x="4" y="3"/>
                  </a:move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5" y="5"/>
                    <a:pt x="5" y="4"/>
                  </a:cubicBezTo>
                  <a:cubicBezTo>
                    <a:pt x="5" y="3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F587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1DFEE090-DA53-47FA-989A-772BB106B85A}"/>
              </a:ext>
            </a:extLst>
          </p:cNvPr>
          <p:cNvGrpSpPr/>
          <p:nvPr userDrawn="1"/>
        </p:nvGrpSpPr>
        <p:grpSpPr>
          <a:xfrm>
            <a:off x="7713663" y="2851151"/>
            <a:ext cx="1408113" cy="3538537"/>
            <a:chOff x="7713663" y="2851151"/>
            <a:chExt cx="1408113" cy="3538537"/>
          </a:xfrm>
        </p:grpSpPr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xmlns="" id="{53A3C675-F98C-498D-88CB-D3C8F7473C9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407401" y="2851151"/>
              <a:ext cx="22225" cy="2143125"/>
            </a:xfrm>
            <a:custGeom>
              <a:avLst/>
              <a:gdLst>
                <a:gd name="T0" fmla="*/ 3 w 6"/>
                <a:gd name="T1" fmla="*/ 570 h 570"/>
                <a:gd name="T2" fmla="*/ 0 w 6"/>
                <a:gd name="T3" fmla="*/ 567 h 570"/>
                <a:gd name="T4" fmla="*/ 0 w 6"/>
                <a:gd name="T5" fmla="*/ 3 h 570"/>
                <a:gd name="T6" fmla="*/ 3 w 6"/>
                <a:gd name="T7" fmla="*/ 0 h 570"/>
                <a:gd name="T8" fmla="*/ 6 w 6"/>
                <a:gd name="T9" fmla="*/ 3 h 570"/>
                <a:gd name="T10" fmla="*/ 6 w 6"/>
                <a:gd name="T11" fmla="*/ 567 h 570"/>
                <a:gd name="T12" fmla="*/ 3 w 6"/>
                <a:gd name="T13" fmla="*/ 57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70">
                  <a:moveTo>
                    <a:pt x="3" y="570"/>
                  </a:moveTo>
                  <a:cubicBezTo>
                    <a:pt x="1" y="570"/>
                    <a:pt x="0" y="569"/>
                    <a:pt x="0" y="56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6" y="1"/>
                    <a:pt x="6" y="3"/>
                  </a:cubicBezTo>
                  <a:cubicBezTo>
                    <a:pt x="6" y="567"/>
                    <a:pt x="6" y="567"/>
                    <a:pt x="6" y="567"/>
                  </a:cubicBezTo>
                  <a:cubicBezTo>
                    <a:pt x="6" y="569"/>
                    <a:pt x="4" y="570"/>
                    <a:pt x="3" y="570"/>
                  </a:cubicBezTo>
                  <a:close/>
                </a:path>
              </a:pathLst>
            </a:custGeom>
            <a:solidFill>
              <a:srgbClr val="7AA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Oval 14">
              <a:extLst>
                <a:ext uri="{FF2B5EF4-FFF2-40B4-BE49-F238E27FC236}">
                  <a16:creationId xmlns:a16="http://schemas.microsoft.com/office/drawing/2014/main" xmlns="" id="{E0AAD3E1-124E-41F1-859D-BB152F119C0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7724776" y="4994276"/>
              <a:ext cx="1385888" cy="1384300"/>
            </a:xfrm>
            <a:prstGeom prst="ellipse">
              <a:avLst/>
            </a:prstGeom>
            <a:solidFill>
              <a:srgbClr val="003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xmlns="" id="{EAF0F9D7-1A8E-4CCD-83CF-6471B484863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713663" y="4983163"/>
              <a:ext cx="1408113" cy="1406525"/>
            </a:xfrm>
            <a:custGeom>
              <a:avLst/>
              <a:gdLst>
                <a:gd name="T0" fmla="*/ 188 w 375"/>
                <a:gd name="T1" fmla="*/ 374 h 374"/>
                <a:gd name="T2" fmla="*/ 0 w 375"/>
                <a:gd name="T3" fmla="*/ 187 h 374"/>
                <a:gd name="T4" fmla="*/ 188 w 375"/>
                <a:gd name="T5" fmla="*/ 0 h 374"/>
                <a:gd name="T6" fmla="*/ 375 w 375"/>
                <a:gd name="T7" fmla="*/ 187 h 374"/>
                <a:gd name="T8" fmla="*/ 188 w 375"/>
                <a:gd name="T9" fmla="*/ 374 h 374"/>
                <a:gd name="T10" fmla="*/ 188 w 375"/>
                <a:gd name="T11" fmla="*/ 6 h 374"/>
                <a:gd name="T12" fmla="*/ 6 w 375"/>
                <a:gd name="T13" fmla="*/ 187 h 374"/>
                <a:gd name="T14" fmla="*/ 188 w 375"/>
                <a:gd name="T15" fmla="*/ 368 h 374"/>
                <a:gd name="T16" fmla="*/ 369 w 375"/>
                <a:gd name="T17" fmla="*/ 187 h 374"/>
                <a:gd name="T18" fmla="*/ 188 w 375"/>
                <a:gd name="T19" fmla="*/ 6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5" h="374">
                  <a:moveTo>
                    <a:pt x="188" y="374"/>
                  </a:moveTo>
                  <a:cubicBezTo>
                    <a:pt x="84" y="374"/>
                    <a:pt x="0" y="290"/>
                    <a:pt x="0" y="187"/>
                  </a:cubicBezTo>
                  <a:cubicBezTo>
                    <a:pt x="0" y="84"/>
                    <a:pt x="84" y="0"/>
                    <a:pt x="188" y="0"/>
                  </a:cubicBezTo>
                  <a:cubicBezTo>
                    <a:pt x="291" y="0"/>
                    <a:pt x="375" y="84"/>
                    <a:pt x="375" y="187"/>
                  </a:cubicBezTo>
                  <a:cubicBezTo>
                    <a:pt x="375" y="290"/>
                    <a:pt x="291" y="374"/>
                    <a:pt x="188" y="374"/>
                  </a:cubicBezTo>
                  <a:close/>
                  <a:moveTo>
                    <a:pt x="188" y="6"/>
                  </a:moveTo>
                  <a:cubicBezTo>
                    <a:pt x="88" y="6"/>
                    <a:pt x="6" y="87"/>
                    <a:pt x="6" y="187"/>
                  </a:cubicBezTo>
                  <a:cubicBezTo>
                    <a:pt x="6" y="287"/>
                    <a:pt x="88" y="368"/>
                    <a:pt x="188" y="368"/>
                  </a:cubicBezTo>
                  <a:cubicBezTo>
                    <a:pt x="287" y="368"/>
                    <a:pt x="369" y="287"/>
                    <a:pt x="369" y="187"/>
                  </a:cubicBezTo>
                  <a:cubicBezTo>
                    <a:pt x="369" y="87"/>
                    <a:pt x="287" y="6"/>
                    <a:pt x="188" y="6"/>
                  </a:cubicBezTo>
                  <a:close/>
                </a:path>
              </a:pathLst>
            </a:custGeom>
            <a:solidFill>
              <a:srgbClr val="7AA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xmlns="" id="{55C8EFCB-52C1-4C41-BD6C-7C6ECF29682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931151" y="5268913"/>
              <a:ext cx="979488" cy="835025"/>
            </a:xfrm>
            <a:custGeom>
              <a:avLst/>
              <a:gdLst>
                <a:gd name="T0" fmla="*/ 51 w 261"/>
                <a:gd name="T1" fmla="*/ 78 h 222"/>
                <a:gd name="T2" fmla="*/ 213 w 261"/>
                <a:gd name="T3" fmla="*/ 78 h 222"/>
                <a:gd name="T4" fmla="*/ 133 w 261"/>
                <a:gd name="T5" fmla="*/ 122 h 222"/>
                <a:gd name="T6" fmla="*/ 218 w 261"/>
                <a:gd name="T7" fmla="*/ 174 h 222"/>
                <a:gd name="T8" fmla="*/ 130 w 261"/>
                <a:gd name="T9" fmla="*/ 122 h 222"/>
                <a:gd name="T10" fmla="*/ 45 w 261"/>
                <a:gd name="T11" fmla="*/ 174 h 222"/>
                <a:gd name="T12" fmla="*/ 41 w 261"/>
                <a:gd name="T13" fmla="*/ 174 h 222"/>
                <a:gd name="T14" fmla="*/ 6 w 261"/>
                <a:gd name="T15" fmla="*/ 183 h 222"/>
                <a:gd name="T16" fmla="*/ 60 w 261"/>
                <a:gd name="T17" fmla="*/ 193 h 222"/>
                <a:gd name="T18" fmla="*/ 199 w 261"/>
                <a:gd name="T19" fmla="*/ 183 h 222"/>
                <a:gd name="T20" fmla="*/ 209 w 261"/>
                <a:gd name="T21" fmla="*/ 184 h 222"/>
                <a:gd name="T22" fmla="*/ 253 w 261"/>
                <a:gd name="T23" fmla="*/ 174 h 222"/>
                <a:gd name="T24" fmla="*/ 209 w 261"/>
                <a:gd name="T25" fmla="*/ 170 h 222"/>
                <a:gd name="T26" fmla="*/ 200 w 261"/>
                <a:gd name="T27" fmla="*/ 175 h 222"/>
                <a:gd name="T28" fmla="*/ 65 w 261"/>
                <a:gd name="T29" fmla="*/ 169 h 222"/>
                <a:gd name="T30" fmla="*/ 56 w 261"/>
                <a:gd name="T31" fmla="*/ 169 h 222"/>
                <a:gd name="T32" fmla="*/ 41 w 261"/>
                <a:gd name="T33" fmla="*/ 174 h 222"/>
                <a:gd name="T34" fmla="*/ 70 w 261"/>
                <a:gd name="T35" fmla="*/ 65 h 222"/>
                <a:gd name="T36" fmla="*/ 45 w 261"/>
                <a:gd name="T37" fmla="*/ 57 h 222"/>
                <a:gd name="T38" fmla="*/ 59 w 261"/>
                <a:gd name="T39" fmla="*/ 22 h 222"/>
                <a:gd name="T40" fmla="*/ 194 w 261"/>
                <a:gd name="T41" fmla="*/ 20 h 222"/>
                <a:gd name="T42" fmla="*/ 213 w 261"/>
                <a:gd name="T43" fmla="*/ 31 h 222"/>
                <a:gd name="T44" fmla="*/ 210 w 261"/>
                <a:gd name="T45" fmla="*/ 67 h 222"/>
                <a:gd name="T46" fmla="*/ 240 w 261"/>
                <a:gd name="T47" fmla="*/ 86 h 222"/>
                <a:gd name="T48" fmla="*/ 234 w 261"/>
                <a:gd name="T49" fmla="*/ 75 h 222"/>
                <a:gd name="T50" fmla="*/ 209 w 261"/>
                <a:gd name="T51" fmla="*/ 11 h 222"/>
                <a:gd name="T52" fmla="*/ 153 w 261"/>
                <a:gd name="T53" fmla="*/ 2 h 222"/>
                <a:gd name="T54" fmla="*/ 50 w 261"/>
                <a:gd name="T55" fmla="*/ 12 h 222"/>
                <a:gd name="T56" fmla="*/ 33 w 261"/>
                <a:gd name="T57" fmla="*/ 52 h 222"/>
                <a:gd name="T58" fmla="*/ 21 w 261"/>
                <a:gd name="T59" fmla="*/ 86 h 222"/>
                <a:gd name="T60" fmla="*/ 6 w 261"/>
                <a:gd name="T61" fmla="*/ 172 h 222"/>
                <a:gd name="T62" fmla="*/ 6 w 261"/>
                <a:gd name="T63" fmla="*/ 209 h 222"/>
                <a:gd name="T64" fmla="*/ 32 w 261"/>
                <a:gd name="T65" fmla="*/ 221 h 222"/>
                <a:gd name="T66" fmla="*/ 41 w 261"/>
                <a:gd name="T67" fmla="*/ 202 h 222"/>
                <a:gd name="T68" fmla="*/ 73 w 261"/>
                <a:gd name="T69" fmla="*/ 194 h 222"/>
                <a:gd name="T70" fmla="*/ 193 w 261"/>
                <a:gd name="T71" fmla="*/ 194 h 222"/>
                <a:gd name="T72" fmla="*/ 218 w 261"/>
                <a:gd name="T73" fmla="*/ 195 h 222"/>
                <a:gd name="T74" fmla="*/ 225 w 261"/>
                <a:gd name="T75" fmla="*/ 221 h 222"/>
                <a:gd name="T76" fmla="*/ 252 w 261"/>
                <a:gd name="T77" fmla="*/ 207 h 222"/>
                <a:gd name="T78" fmla="*/ 254 w 261"/>
                <a:gd name="T79" fmla="*/ 170 h 222"/>
                <a:gd name="T80" fmla="*/ 240 w 261"/>
                <a:gd name="T81" fmla="*/ 86 h 222"/>
                <a:gd name="T82" fmla="*/ 22 w 261"/>
                <a:gd name="T83" fmla="*/ 115 h 222"/>
                <a:gd name="T84" fmla="*/ 60 w 261"/>
                <a:gd name="T85" fmla="*/ 115 h 222"/>
                <a:gd name="T86" fmla="*/ 224 w 261"/>
                <a:gd name="T87" fmla="*/ 97 h 222"/>
                <a:gd name="T88" fmla="*/ 223 w 261"/>
                <a:gd name="T89" fmla="*/ 134 h 222"/>
                <a:gd name="T90" fmla="*/ 224 w 261"/>
                <a:gd name="T91" fmla="*/ 97 h 222"/>
                <a:gd name="T92" fmla="*/ 224 w 261"/>
                <a:gd name="T93" fmla="*/ 184 h 222"/>
                <a:gd name="T94" fmla="*/ 34 w 261"/>
                <a:gd name="T95" fmla="*/ 183 h 222"/>
                <a:gd name="T96" fmla="*/ 227 w 261"/>
                <a:gd name="T97" fmla="*/ 159 h 222"/>
                <a:gd name="T98" fmla="*/ 227 w 261"/>
                <a:gd name="T99" fmla="*/ 148 h 222"/>
                <a:gd name="T100" fmla="*/ 41 w 261"/>
                <a:gd name="T101" fmla="*/ 154 h 222"/>
                <a:gd name="T102" fmla="*/ 30 w 261"/>
                <a:gd name="T103" fmla="*/ 154 h 222"/>
                <a:gd name="T104" fmla="*/ 41 w 261"/>
                <a:gd name="T105" fmla="*/ 154 h 222"/>
                <a:gd name="T106" fmla="*/ 131 w 261"/>
                <a:gd name="T107" fmla="*/ 139 h 222"/>
                <a:gd name="T108" fmla="*/ 131 w 261"/>
                <a:gd name="T109" fmla="*/ 132 h 222"/>
                <a:gd name="T110" fmla="*/ 59 w 261"/>
                <a:gd name="T111" fmla="*/ 136 h 222"/>
                <a:gd name="T112" fmla="*/ 53 w 261"/>
                <a:gd name="T113" fmla="*/ 144 h 222"/>
                <a:gd name="T114" fmla="*/ 50 w 261"/>
                <a:gd name="T115" fmla="*/ 163 h 222"/>
                <a:gd name="T116" fmla="*/ 50 w 261"/>
                <a:gd name="T117" fmla="*/ 15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1" h="222">
                  <a:moveTo>
                    <a:pt x="81" y="122"/>
                  </a:moveTo>
                  <a:cubicBezTo>
                    <a:pt x="80" y="106"/>
                    <a:pt x="57" y="83"/>
                    <a:pt x="51" y="78"/>
                  </a:cubicBezTo>
                  <a:cubicBezTo>
                    <a:pt x="51" y="78"/>
                    <a:pt x="99" y="71"/>
                    <a:pt x="130" y="71"/>
                  </a:cubicBezTo>
                  <a:cubicBezTo>
                    <a:pt x="160" y="71"/>
                    <a:pt x="213" y="78"/>
                    <a:pt x="213" y="78"/>
                  </a:cubicBezTo>
                  <a:cubicBezTo>
                    <a:pt x="206" y="83"/>
                    <a:pt x="183" y="106"/>
                    <a:pt x="182" y="122"/>
                  </a:cubicBezTo>
                  <a:moveTo>
                    <a:pt x="133" y="122"/>
                  </a:moveTo>
                  <a:cubicBezTo>
                    <a:pt x="133" y="122"/>
                    <a:pt x="130" y="122"/>
                    <a:pt x="171" y="122"/>
                  </a:cubicBezTo>
                  <a:cubicBezTo>
                    <a:pt x="213" y="122"/>
                    <a:pt x="217" y="159"/>
                    <a:pt x="218" y="174"/>
                  </a:cubicBezTo>
                  <a:cubicBezTo>
                    <a:pt x="131" y="175"/>
                    <a:pt x="131" y="175"/>
                    <a:pt x="131" y="175"/>
                  </a:cubicBezTo>
                  <a:moveTo>
                    <a:pt x="130" y="122"/>
                  </a:moveTo>
                  <a:cubicBezTo>
                    <a:pt x="130" y="122"/>
                    <a:pt x="134" y="122"/>
                    <a:pt x="92" y="122"/>
                  </a:cubicBezTo>
                  <a:cubicBezTo>
                    <a:pt x="50" y="123"/>
                    <a:pt x="45" y="160"/>
                    <a:pt x="45" y="174"/>
                  </a:cubicBezTo>
                  <a:cubicBezTo>
                    <a:pt x="131" y="175"/>
                    <a:pt x="131" y="175"/>
                    <a:pt x="131" y="175"/>
                  </a:cubicBezTo>
                  <a:moveTo>
                    <a:pt x="41" y="174"/>
                  </a:moveTo>
                  <a:cubicBezTo>
                    <a:pt x="6" y="174"/>
                    <a:pt x="6" y="174"/>
                    <a:pt x="6" y="174"/>
                  </a:cubicBezTo>
                  <a:cubicBezTo>
                    <a:pt x="0" y="174"/>
                    <a:pt x="1" y="182"/>
                    <a:pt x="6" y="183"/>
                  </a:cubicBezTo>
                  <a:cubicBezTo>
                    <a:pt x="10" y="183"/>
                    <a:pt x="56" y="184"/>
                    <a:pt x="56" y="184"/>
                  </a:cubicBezTo>
                  <a:cubicBezTo>
                    <a:pt x="56" y="184"/>
                    <a:pt x="56" y="192"/>
                    <a:pt x="60" y="193"/>
                  </a:cubicBezTo>
                  <a:cubicBezTo>
                    <a:pt x="64" y="193"/>
                    <a:pt x="66" y="183"/>
                    <a:pt x="66" y="183"/>
                  </a:cubicBezTo>
                  <a:cubicBezTo>
                    <a:pt x="199" y="183"/>
                    <a:pt x="199" y="183"/>
                    <a:pt x="199" y="183"/>
                  </a:cubicBezTo>
                  <a:cubicBezTo>
                    <a:pt x="199" y="183"/>
                    <a:pt x="199" y="194"/>
                    <a:pt x="203" y="193"/>
                  </a:cubicBezTo>
                  <a:cubicBezTo>
                    <a:pt x="207" y="193"/>
                    <a:pt x="209" y="184"/>
                    <a:pt x="209" y="184"/>
                  </a:cubicBezTo>
                  <a:cubicBezTo>
                    <a:pt x="253" y="184"/>
                    <a:pt x="253" y="184"/>
                    <a:pt x="253" y="184"/>
                  </a:cubicBezTo>
                  <a:cubicBezTo>
                    <a:pt x="256" y="184"/>
                    <a:pt x="261" y="174"/>
                    <a:pt x="253" y="174"/>
                  </a:cubicBezTo>
                  <a:cubicBezTo>
                    <a:pt x="209" y="174"/>
                    <a:pt x="209" y="174"/>
                    <a:pt x="209" y="174"/>
                  </a:cubicBezTo>
                  <a:cubicBezTo>
                    <a:pt x="209" y="170"/>
                    <a:pt x="209" y="170"/>
                    <a:pt x="209" y="170"/>
                  </a:cubicBezTo>
                  <a:cubicBezTo>
                    <a:pt x="209" y="169"/>
                    <a:pt x="209" y="164"/>
                    <a:pt x="204" y="164"/>
                  </a:cubicBezTo>
                  <a:cubicBezTo>
                    <a:pt x="199" y="164"/>
                    <a:pt x="200" y="175"/>
                    <a:pt x="200" y="175"/>
                  </a:cubicBezTo>
                  <a:cubicBezTo>
                    <a:pt x="65" y="174"/>
                    <a:pt x="65" y="174"/>
                    <a:pt x="65" y="174"/>
                  </a:cubicBezTo>
                  <a:cubicBezTo>
                    <a:pt x="65" y="169"/>
                    <a:pt x="65" y="169"/>
                    <a:pt x="65" y="169"/>
                  </a:cubicBezTo>
                  <a:cubicBezTo>
                    <a:pt x="65" y="168"/>
                    <a:pt x="64" y="164"/>
                    <a:pt x="61" y="164"/>
                  </a:cubicBezTo>
                  <a:cubicBezTo>
                    <a:pt x="59" y="164"/>
                    <a:pt x="56" y="166"/>
                    <a:pt x="56" y="169"/>
                  </a:cubicBezTo>
                  <a:cubicBezTo>
                    <a:pt x="56" y="173"/>
                    <a:pt x="56" y="174"/>
                    <a:pt x="56" y="174"/>
                  </a:cubicBezTo>
                  <a:lnTo>
                    <a:pt x="41" y="174"/>
                  </a:lnTo>
                  <a:close/>
                  <a:moveTo>
                    <a:pt x="137" y="61"/>
                  </a:moveTo>
                  <a:cubicBezTo>
                    <a:pt x="110" y="60"/>
                    <a:pt x="97" y="62"/>
                    <a:pt x="70" y="65"/>
                  </a:cubicBezTo>
                  <a:cubicBezTo>
                    <a:pt x="65" y="65"/>
                    <a:pt x="59" y="66"/>
                    <a:pt x="54" y="67"/>
                  </a:cubicBezTo>
                  <a:cubicBezTo>
                    <a:pt x="46" y="68"/>
                    <a:pt x="44" y="67"/>
                    <a:pt x="45" y="57"/>
                  </a:cubicBezTo>
                  <a:cubicBezTo>
                    <a:pt x="46" y="49"/>
                    <a:pt x="48" y="38"/>
                    <a:pt x="52" y="28"/>
                  </a:cubicBezTo>
                  <a:cubicBezTo>
                    <a:pt x="53" y="25"/>
                    <a:pt x="56" y="23"/>
                    <a:pt x="59" y="22"/>
                  </a:cubicBezTo>
                  <a:cubicBezTo>
                    <a:pt x="63" y="21"/>
                    <a:pt x="67" y="20"/>
                    <a:pt x="71" y="20"/>
                  </a:cubicBezTo>
                  <a:cubicBezTo>
                    <a:pt x="117" y="20"/>
                    <a:pt x="148" y="20"/>
                    <a:pt x="194" y="20"/>
                  </a:cubicBezTo>
                  <a:cubicBezTo>
                    <a:pt x="196" y="20"/>
                    <a:pt x="199" y="20"/>
                    <a:pt x="201" y="21"/>
                  </a:cubicBezTo>
                  <a:cubicBezTo>
                    <a:pt x="207" y="22"/>
                    <a:pt x="211" y="24"/>
                    <a:pt x="213" y="31"/>
                  </a:cubicBezTo>
                  <a:cubicBezTo>
                    <a:pt x="215" y="40"/>
                    <a:pt x="218" y="48"/>
                    <a:pt x="220" y="57"/>
                  </a:cubicBezTo>
                  <a:cubicBezTo>
                    <a:pt x="222" y="66"/>
                    <a:pt x="219" y="69"/>
                    <a:pt x="210" y="67"/>
                  </a:cubicBezTo>
                  <a:cubicBezTo>
                    <a:pt x="186" y="63"/>
                    <a:pt x="161" y="62"/>
                    <a:pt x="137" y="61"/>
                  </a:cubicBezTo>
                  <a:moveTo>
                    <a:pt x="240" y="86"/>
                  </a:moveTo>
                  <a:cubicBezTo>
                    <a:pt x="238" y="83"/>
                    <a:pt x="236" y="77"/>
                    <a:pt x="235" y="77"/>
                  </a:cubicBezTo>
                  <a:cubicBezTo>
                    <a:pt x="235" y="77"/>
                    <a:pt x="235" y="76"/>
                    <a:pt x="234" y="75"/>
                  </a:cubicBezTo>
                  <a:cubicBezTo>
                    <a:pt x="231" y="59"/>
                    <a:pt x="226" y="44"/>
                    <a:pt x="223" y="28"/>
                  </a:cubicBezTo>
                  <a:cubicBezTo>
                    <a:pt x="222" y="19"/>
                    <a:pt x="217" y="14"/>
                    <a:pt x="209" y="11"/>
                  </a:cubicBezTo>
                  <a:cubicBezTo>
                    <a:pt x="208" y="11"/>
                    <a:pt x="207" y="10"/>
                    <a:pt x="206" y="10"/>
                  </a:cubicBezTo>
                  <a:cubicBezTo>
                    <a:pt x="189" y="5"/>
                    <a:pt x="171" y="3"/>
                    <a:pt x="153" y="2"/>
                  </a:cubicBezTo>
                  <a:cubicBezTo>
                    <a:pt x="123" y="0"/>
                    <a:pt x="107" y="0"/>
                    <a:pt x="77" y="5"/>
                  </a:cubicBezTo>
                  <a:cubicBezTo>
                    <a:pt x="67" y="6"/>
                    <a:pt x="58" y="8"/>
                    <a:pt x="50" y="12"/>
                  </a:cubicBezTo>
                  <a:cubicBezTo>
                    <a:pt x="46" y="14"/>
                    <a:pt x="44" y="16"/>
                    <a:pt x="43" y="19"/>
                  </a:cubicBezTo>
                  <a:cubicBezTo>
                    <a:pt x="40" y="30"/>
                    <a:pt x="37" y="41"/>
                    <a:pt x="33" y="52"/>
                  </a:cubicBezTo>
                  <a:cubicBezTo>
                    <a:pt x="31" y="60"/>
                    <a:pt x="29" y="69"/>
                    <a:pt x="26" y="77"/>
                  </a:cubicBezTo>
                  <a:cubicBezTo>
                    <a:pt x="26" y="77"/>
                    <a:pt x="22" y="85"/>
                    <a:pt x="21" y="86"/>
                  </a:cubicBezTo>
                  <a:cubicBezTo>
                    <a:pt x="16" y="93"/>
                    <a:pt x="11" y="101"/>
                    <a:pt x="10" y="110"/>
                  </a:cubicBezTo>
                  <a:cubicBezTo>
                    <a:pt x="6" y="130"/>
                    <a:pt x="5" y="151"/>
                    <a:pt x="6" y="172"/>
                  </a:cubicBezTo>
                  <a:cubicBezTo>
                    <a:pt x="6" y="173"/>
                    <a:pt x="6" y="188"/>
                    <a:pt x="6" y="191"/>
                  </a:cubicBezTo>
                  <a:cubicBezTo>
                    <a:pt x="6" y="197"/>
                    <a:pt x="5" y="203"/>
                    <a:pt x="6" y="209"/>
                  </a:cubicBezTo>
                  <a:cubicBezTo>
                    <a:pt x="6" y="216"/>
                    <a:pt x="9" y="220"/>
                    <a:pt x="17" y="221"/>
                  </a:cubicBezTo>
                  <a:cubicBezTo>
                    <a:pt x="22" y="222"/>
                    <a:pt x="27" y="222"/>
                    <a:pt x="32" y="221"/>
                  </a:cubicBezTo>
                  <a:cubicBezTo>
                    <a:pt x="38" y="220"/>
                    <a:pt x="41" y="217"/>
                    <a:pt x="41" y="211"/>
                  </a:cubicBezTo>
                  <a:cubicBezTo>
                    <a:pt x="41" y="208"/>
                    <a:pt x="41" y="205"/>
                    <a:pt x="41" y="202"/>
                  </a:cubicBezTo>
                  <a:cubicBezTo>
                    <a:pt x="40" y="198"/>
                    <a:pt x="41" y="194"/>
                    <a:pt x="41" y="190"/>
                  </a:cubicBezTo>
                  <a:cubicBezTo>
                    <a:pt x="46" y="192"/>
                    <a:pt x="71" y="194"/>
                    <a:pt x="73" y="194"/>
                  </a:cubicBezTo>
                  <a:cubicBezTo>
                    <a:pt x="93" y="194"/>
                    <a:pt x="113" y="195"/>
                    <a:pt x="133" y="195"/>
                  </a:cubicBezTo>
                  <a:cubicBezTo>
                    <a:pt x="158" y="195"/>
                    <a:pt x="168" y="194"/>
                    <a:pt x="193" y="194"/>
                  </a:cubicBezTo>
                  <a:cubicBezTo>
                    <a:pt x="195" y="194"/>
                    <a:pt x="213" y="193"/>
                    <a:pt x="218" y="190"/>
                  </a:cubicBezTo>
                  <a:cubicBezTo>
                    <a:pt x="218" y="193"/>
                    <a:pt x="218" y="194"/>
                    <a:pt x="218" y="195"/>
                  </a:cubicBezTo>
                  <a:cubicBezTo>
                    <a:pt x="218" y="201"/>
                    <a:pt x="218" y="206"/>
                    <a:pt x="218" y="212"/>
                  </a:cubicBezTo>
                  <a:cubicBezTo>
                    <a:pt x="218" y="217"/>
                    <a:pt x="221" y="220"/>
                    <a:pt x="225" y="221"/>
                  </a:cubicBezTo>
                  <a:cubicBezTo>
                    <a:pt x="230" y="221"/>
                    <a:pt x="234" y="222"/>
                    <a:pt x="238" y="221"/>
                  </a:cubicBezTo>
                  <a:cubicBezTo>
                    <a:pt x="248" y="220"/>
                    <a:pt x="252" y="217"/>
                    <a:pt x="252" y="207"/>
                  </a:cubicBezTo>
                  <a:cubicBezTo>
                    <a:pt x="252" y="201"/>
                    <a:pt x="252" y="194"/>
                    <a:pt x="253" y="187"/>
                  </a:cubicBezTo>
                  <a:cubicBezTo>
                    <a:pt x="253" y="186"/>
                    <a:pt x="254" y="172"/>
                    <a:pt x="254" y="170"/>
                  </a:cubicBezTo>
                  <a:cubicBezTo>
                    <a:pt x="254" y="156"/>
                    <a:pt x="255" y="142"/>
                    <a:pt x="255" y="129"/>
                  </a:cubicBezTo>
                  <a:cubicBezTo>
                    <a:pt x="255" y="113"/>
                    <a:pt x="250" y="99"/>
                    <a:pt x="240" y="86"/>
                  </a:cubicBezTo>
                  <a:moveTo>
                    <a:pt x="41" y="97"/>
                  </a:moveTo>
                  <a:cubicBezTo>
                    <a:pt x="30" y="97"/>
                    <a:pt x="22" y="105"/>
                    <a:pt x="22" y="115"/>
                  </a:cubicBezTo>
                  <a:cubicBezTo>
                    <a:pt x="22" y="126"/>
                    <a:pt x="30" y="134"/>
                    <a:pt x="41" y="134"/>
                  </a:cubicBezTo>
                  <a:cubicBezTo>
                    <a:pt x="51" y="134"/>
                    <a:pt x="60" y="125"/>
                    <a:pt x="60" y="115"/>
                  </a:cubicBezTo>
                  <a:cubicBezTo>
                    <a:pt x="60" y="105"/>
                    <a:pt x="51" y="97"/>
                    <a:pt x="41" y="97"/>
                  </a:cubicBezTo>
                  <a:moveTo>
                    <a:pt x="224" y="97"/>
                  </a:moveTo>
                  <a:cubicBezTo>
                    <a:pt x="214" y="97"/>
                    <a:pt x="205" y="105"/>
                    <a:pt x="205" y="115"/>
                  </a:cubicBezTo>
                  <a:cubicBezTo>
                    <a:pt x="205" y="125"/>
                    <a:pt x="213" y="133"/>
                    <a:pt x="223" y="134"/>
                  </a:cubicBezTo>
                  <a:cubicBezTo>
                    <a:pt x="234" y="134"/>
                    <a:pt x="243" y="126"/>
                    <a:pt x="243" y="116"/>
                  </a:cubicBezTo>
                  <a:cubicBezTo>
                    <a:pt x="243" y="106"/>
                    <a:pt x="235" y="98"/>
                    <a:pt x="224" y="97"/>
                  </a:cubicBezTo>
                  <a:moveTo>
                    <a:pt x="218" y="190"/>
                  </a:moveTo>
                  <a:cubicBezTo>
                    <a:pt x="224" y="184"/>
                    <a:pt x="224" y="184"/>
                    <a:pt x="224" y="184"/>
                  </a:cubicBezTo>
                  <a:moveTo>
                    <a:pt x="41" y="190"/>
                  </a:moveTo>
                  <a:cubicBezTo>
                    <a:pt x="34" y="183"/>
                    <a:pt x="34" y="183"/>
                    <a:pt x="34" y="183"/>
                  </a:cubicBezTo>
                  <a:moveTo>
                    <a:pt x="222" y="154"/>
                  </a:moveTo>
                  <a:cubicBezTo>
                    <a:pt x="222" y="156"/>
                    <a:pt x="224" y="159"/>
                    <a:pt x="227" y="159"/>
                  </a:cubicBezTo>
                  <a:cubicBezTo>
                    <a:pt x="230" y="159"/>
                    <a:pt x="232" y="156"/>
                    <a:pt x="232" y="154"/>
                  </a:cubicBezTo>
                  <a:cubicBezTo>
                    <a:pt x="232" y="151"/>
                    <a:pt x="230" y="148"/>
                    <a:pt x="227" y="148"/>
                  </a:cubicBezTo>
                  <a:cubicBezTo>
                    <a:pt x="224" y="148"/>
                    <a:pt x="222" y="151"/>
                    <a:pt x="222" y="154"/>
                  </a:cubicBezTo>
                  <a:moveTo>
                    <a:pt x="41" y="154"/>
                  </a:moveTo>
                  <a:cubicBezTo>
                    <a:pt x="41" y="156"/>
                    <a:pt x="39" y="159"/>
                    <a:pt x="36" y="159"/>
                  </a:cubicBezTo>
                  <a:cubicBezTo>
                    <a:pt x="33" y="159"/>
                    <a:pt x="30" y="156"/>
                    <a:pt x="30" y="154"/>
                  </a:cubicBezTo>
                  <a:cubicBezTo>
                    <a:pt x="30" y="151"/>
                    <a:pt x="33" y="148"/>
                    <a:pt x="36" y="148"/>
                  </a:cubicBezTo>
                  <a:cubicBezTo>
                    <a:pt x="39" y="148"/>
                    <a:pt x="41" y="151"/>
                    <a:pt x="41" y="154"/>
                  </a:cubicBezTo>
                  <a:moveTo>
                    <a:pt x="137" y="135"/>
                  </a:moveTo>
                  <a:cubicBezTo>
                    <a:pt x="137" y="137"/>
                    <a:pt x="135" y="139"/>
                    <a:pt x="131" y="139"/>
                  </a:cubicBezTo>
                  <a:cubicBezTo>
                    <a:pt x="128" y="139"/>
                    <a:pt x="126" y="137"/>
                    <a:pt x="126" y="135"/>
                  </a:cubicBezTo>
                  <a:cubicBezTo>
                    <a:pt x="126" y="134"/>
                    <a:pt x="128" y="132"/>
                    <a:pt x="131" y="132"/>
                  </a:cubicBezTo>
                  <a:cubicBezTo>
                    <a:pt x="135" y="132"/>
                    <a:pt x="137" y="134"/>
                    <a:pt x="137" y="135"/>
                  </a:cubicBezTo>
                  <a:moveTo>
                    <a:pt x="59" y="136"/>
                  </a:moveTo>
                  <a:cubicBezTo>
                    <a:pt x="203" y="136"/>
                    <a:pt x="203" y="136"/>
                    <a:pt x="203" y="136"/>
                  </a:cubicBezTo>
                  <a:moveTo>
                    <a:pt x="53" y="144"/>
                  </a:moveTo>
                  <a:cubicBezTo>
                    <a:pt x="209" y="144"/>
                    <a:pt x="209" y="144"/>
                    <a:pt x="209" y="144"/>
                  </a:cubicBezTo>
                  <a:moveTo>
                    <a:pt x="50" y="163"/>
                  </a:moveTo>
                  <a:cubicBezTo>
                    <a:pt x="213" y="163"/>
                    <a:pt x="213" y="163"/>
                    <a:pt x="213" y="163"/>
                  </a:cubicBezTo>
                  <a:moveTo>
                    <a:pt x="50" y="154"/>
                  </a:moveTo>
                  <a:cubicBezTo>
                    <a:pt x="213" y="154"/>
                    <a:pt x="213" y="154"/>
                    <a:pt x="213" y="154"/>
                  </a:cubicBezTo>
                </a:path>
              </a:pathLst>
            </a:custGeom>
            <a:solidFill>
              <a:srgbClr val="003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xmlns="" id="{B0ADA956-F768-43A9-A8C3-B6E4C23770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926388" y="5257801"/>
              <a:ext cx="981075" cy="857250"/>
            </a:xfrm>
            <a:custGeom>
              <a:avLst/>
              <a:gdLst>
                <a:gd name="T0" fmla="*/ 4 w 261"/>
                <a:gd name="T1" fmla="*/ 188 h 228"/>
                <a:gd name="T2" fmla="*/ 25 w 261"/>
                <a:gd name="T3" fmla="*/ 79 h 228"/>
                <a:gd name="T4" fmla="*/ 77 w 261"/>
                <a:gd name="T5" fmla="*/ 5 h 228"/>
                <a:gd name="T6" fmla="*/ 235 w 261"/>
                <a:gd name="T7" fmla="*/ 64 h 228"/>
                <a:gd name="T8" fmla="*/ 243 w 261"/>
                <a:gd name="T9" fmla="*/ 87 h 228"/>
                <a:gd name="T10" fmla="*/ 261 w 261"/>
                <a:gd name="T11" fmla="*/ 180 h 228"/>
                <a:gd name="T12" fmla="*/ 226 w 261"/>
                <a:gd name="T13" fmla="*/ 227 h 228"/>
                <a:gd name="T14" fmla="*/ 166 w 261"/>
                <a:gd name="T15" fmla="*/ 200 h 228"/>
                <a:gd name="T16" fmla="*/ 45 w 261"/>
                <a:gd name="T17" fmla="*/ 208 h 228"/>
                <a:gd name="T18" fmla="*/ 10 w 261"/>
                <a:gd name="T19" fmla="*/ 195 h 228"/>
                <a:gd name="T20" fmla="*/ 39 w 261"/>
                <a:gd name="T21" fmla="*/ 205 h 228"/>
                <a:gd name="T22" fmla="*/ 222 w 261"/>
                <a:gd name="T23" fmla="*/ 198 h 228"/>
                <a:gd name="T24" fmla="*/ 250 w 261"/>
                <a:gd name="T25" fmla="*/ 200 h 228"/>
                <a:gd name="T26" fmla="*/ 74 w 261"/>
                <a:gd name="T27" fmla="*/ 194 h 228"/>
                <a:gd name="T28" fmla="*/ 197 w 261"/>
                <a:gd name="T29" fmla="*/ 189 h 228"/>
                <a:gd name="T30" fmla="*/ 203 w 261"/>
                <a:gd name="T31" fmla="*/ 186 h 228"/>
                <a:gd name="T32" fmla="*/ 225 w 261"/>
                <a:gd name="T33" fmla="*/ 184 h 228"/>
                <a:gd name="T34" fmla="*/ 132 w 261"/>
                <a:gd name="T35" fmla="*/ 181 h 228"/>
                <a:gd name="T36" fmla="*/ 56 w 261"/>
                <a:gd name="T37" fmla="*/ 180 h 228"/>
                <a:gd name="T38" fmla="*/ 57 w 261"/>
                <a:gd name="T39" fmla="*/ 184 h 228"/>
                <a:gd name="T40" fmla="*/ 212 w 261"/>
                <a:gd name="T41" fmla="*/ 192 h 228"/>
                <a:gd name="T42" fmla="*/ 54 w 261"/>
                <a:gd name="T43" fmla="*/ 190 h 228"/>
                <a:gd name="T44" fmla="*/ 68 w 261"/>
                <a:gd name="T45" fmla="*/ 169 h 228"/>
                <a:gd name="T46" fmla="*/ 63 w 261"/>
                <a:gd name="T47" fmla="*/ 172 h 228"/>
                <a:gd name="T48" fmla="*/ 54 w 261"/>
                <a:gd name="T49" fmla="*/ 172 h 228"/>
                <a:gd name="T50" fmla="*/ 204 w 261"/>
                <a:gd name="T51" fmla="*/ 174 h 228"/>
                <a:gd name="T52" fmla="*/ 42 w 261"/>
                <a:gd name="T53" fmla="*/ 174 h 228"/>
                <a:gd name="T54" fmla="*/ 131 w 261"/>
                <a:gd name="T55" fmla="*/ 71 h 228"/>
                <a:gd name="T56" fmla="*/ 252 w 261"/>
                <a:gd name="T57" fmla="*/ 174 h 228"/>
                <a:gd name="T58" fmla="*/ 235 w 261"/>
                <a:gd name="T59" fmla="*/ 84 h 228"/>
                <a:gd name="T60" fmla="*/ 222 w 261"/>
                <a:gd name="T61" fmla="*/ 31 h 228"/>
                <a:gd name="T62" fmla="*/ 52 w 261"/>
                <a:gd name="T63" fmla="*/ 18 h 228"/>
                <a:gd name="T64" fmla="*/ 30 w 261"/>
                <a:gd name="T65" fmla="*/ 82 h 228"/>
                <a:gd name="T66" fmla="*/ 216 w 261"/>
                <a:gd name="T67" fmla="*/ 174 h 228"/>
                <a:gd name="T68" fmla="*/ 51 w 261"/>
                <a:gd name="T69" fmla="*/ 160 h 228"/>
                <a:gd name="T70" fmla="*/ 51 w 261"/>
                <a:gd name="T71" fmla="*/ 160 h 228"/>
                <a:gd name="T72" fmla="*/ 135 w 261"/>
                <a:gd name="T73" fmla="*/ 144 h 228"/>
                <a:gd name="T74" fmla="*/ 58 w 261"/>
                <a:gd name="T75" fmla="*/ 144 h 228"/>
                <a:gd name="T76" fmla="*/ 140 w 261"/>
                <a:gd name="T77" fmla="*/ 136 h 228"/>
                <a:gd name="T78" fmla="*/ 130 w 261"/>
                <a:gd name="T79" fmla="*/ 128 h 228"/>
                <a:gd name="T80" fmla="*/ 59 w 261"/>
                <a:gd name="T81" fmla="*/ 83 h 228"/>
                <a:gd name="T82" fmla="*/ 132 w 261"/>
                <a:gd name="T83" fmla="*/ 123 h 228"/>
                <a:gd name="T84" fmla="*/ 131 w 261"/>
                <a:gd name="T85" fmla="*/ 77 h 228"/>
                <a:gd name="T86" fmla="*/ 228 w 261"/>
                <a:gd name="T87" fmla="*/ 165 h 228"/>
                <a:gd name="T88" fmla="*/ 37 w 261"/>
                <a:gd name="T89" fmla="*/ 165 h 228"/>
                <a:gd name="T90" fmla="*/ 34 w 261"/>
                <a:gd name="T91" fmla="*/ 157 h 228"/>
                <a:gd name="T92" fmla="*/ 20 w 261"/>
                <a:gd name="T93" fmla="*/ 118 h 228"/>
                <a:gd name="T94" fmla="*/ 58 w 261"/>
                <a:gd name="T95" fmla="*/ 133 h 228"/>
                <a:gd name="T96" fmla="*/ 42 w 261"/>
                <a:gd name="T97" fmla="*/ 134 h 228"/>
                <a:gd name="T98" fmla="*/ 42 w 261"/>
                <a:gd name="T99" fmla="*/ 100 h 228"/>
                <a:gd name="T100" fmla="*/ 225 w 261"/>
                <a:gd name="T101" fmla="*/ 97 h 228"/>
                <a:gd name="T102" fmla="*/ 214 w 261"/>
                <a:gd name="T103" fmla="*/ 129 h 228"/>
                <a:gd name="T104" fmla="*/ 225 w 261"/>
                <a:gd name="T105" fmla="*/ 103 h 228"/>
                <a:gd name="T106" fmla="*/ 55 w 261"/>
                <a:gd name="T107" fmla="*/ 73 h 228"/>
                <a:gd name="T108" fmla="*/ 182 w 261"/>
                <a:gd name="T109" fmla="*/ 20 h 228"/>
                <a:gd name="T110" fmla="*/ 222 w 261"/>
                <a:gd name="T111" fmla="*/ 71 h 228"/>
                <a:gd name="T112" fmla="*/ 218 w 261"/>
                <a:gd name="T113" fmla="*/ 67 h 228"/>
                <a:gd name="T114" fmla="*/ 182 w 261"/>
                <a:gd name="T115" fmla="*/ 26 h 228"/>
                <a:gd name="T116" fmla="*/ 55 w 261"/>
                <a:gd name="T117" fmla="*/ 67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1" h="228">
                  <a:moveTo>
                    <a:pt x="25" y="227"/>
                  </a:moveTo>
                  <a:cubicBezTo>
                    <a:pt x="22" y="227"/>
                    <a:pt x="20" y="227"/>
                    <a:pt x="17" y="227"/>
                  </a:cubicBezTo>
                  <a:cubicBezTo>
                    <a:pt x="8" y="226"/>
                    <a:pt x="4" y="221"/>
                    <a:pt x="4" y="212"/>
                  </a:cubicBezTo>
                  <a:cubicBezTo>
                    <a:pt x="3" y="206"/>
                    <a:pt x="4" y="200"/>
                    <a:pt x="4" y="194"/>
                  </a:cubicBezTo>
                  <a:cubicBezTo>
                    <a:pt x="4" y="193"/>
                    <a:pt x="4" y="193"/>
                    <a:pt x="4" y="193"/>
                  </a:cubicBezTo>
                  <a:cubicBezTo>
                    <a:pt x="4" y="193"/>
                    <a:pt x="4" y="190"/>
                    <a:pt x="4" y="188"/>
                  </a:cubicBezTo>
                  <a:cubicBezTo>
                    <a:pt x="1" y="187"/>
                    <a:pt x="0" y="183"/>
                    <a:pt x="0" y="180"/>
                  </a:cubicBezTo>
                  <a:cubicBezTo>
                    <a:pt x="0" y="178"/>
                    <a:pt x="1" y="176"/>
                    <a:pt x="4" y="175"/>
                  </a:cubicBezTo>
                  <a:cubicBezTo>
                    <a:pt x="3" y="158"/>
                    <a:pt x="4" y="135"/>
                    <a:pt x="8" y="112"/>
                  </a:cubicBezTo>
                  <a:cubicBezTo>
                    <a:pt x="9" y="104"/>
                    <a:pt x="13" y="96"/>
                    <a:pt x="20" y="87"/>
                  </a:cubicBezTo>
                  <a:cubicBezTo>
                    <a:pt x="20" y="87"/>
                    <a:pt x="21" y="85"/>
                    <a:pt x="22" y="83"/>
                  </a:cubicBezTo>
                  <a:cubicBezTo>
                    <a:pt x="23" y="81"/>
                    <a:pt x="24" y="79"/>
                    <a:pt x="25" y="79"/>
                  </a:cubicBezTo>
                  <a:cubicBezTo>
                    <a:pt x="27" y="71"/>
                    <a:pt x="27" y="71"/>
                    <a:pt x="27" y="71"/>
                  </a:cubicBezTo>
                  <a:cubicBezTo>
                    <a:pt x="28" y="66"/>
                    <a:pt x="30" y="60"/>
                    <a:pt x="32" y="54"/>
                  </a:cubicBezTo>
                  <a:cubicBezTo>
                    <a:pt x="33" y="50"/>
                    <a:pt x="33" y="50"/>
                    <a:pt x="33" y="50"/>
                  </a:cubicBezTo>
                  <a:cubicBezTo>
                    <a:pt x="36" y="40"/>
                    <a:pt x="38" y="31"/>
                    <a:pt x="41" y="22"/>
                  </a:cubicBezTo>
                  <a:cubicBezTo>
                    <a:pt x="42" y="17"/>
                    <a:pt x="46" y="14"/>
                    <a:pt x="49" y="12"/>
                  </a:cubicBezTo>
                  <a:cubicBezTo>
                    <a:pt x="58" y="8"/>
                    <a:pt x="68" y="6"/>
                    <a:pt x="77" y="5"/>
                  </a:cubicBezTo>
                  <a:cubicBezTo>
                    <a:pt x="108" y="0"/>
                    <a:pt x="123" y="0"/>
                    <a:pt x="154" y="2"/>
                  </a:cubicBezTo>
                  <a:cubicBezTo>
                    <a:pt x="170" y="3"/>
                    <a:pt x="190" y="4"/>
                    <a:pt x="208" y="10"/>
                  </a:cubicBezTo>
                  <a:cubicBezTo>
                    <a:pt x="209" y="10"/>
                    <a:pt x="209" y="11"/>
                    <a:pt x="209" y="11"/>
                  </a:cubicBezTo>
                  <a:cubicBezTo>
                    <a:pt x="210" y="11"/>
                    <a:pt x="210" y="11"/>
                    <a:pt x="210" y="11"/>
                  </a:cubicBezTo>
                  <a:cubicBezTo>
                    <a:pt x="220" y="14"/>
                    <a:pt x="226" y="20"/>
                    <a:pt x="227" y="30"/>
                  </a:cubicBezTo>
                  <a:cubicBezTo>
                    <a:pt x="229" y="41"/>
                    <a:pt x="232" y="53"/>
                    <a:pt x="235" y="64"/>
                  </a:cubicBezTo>
                  <a:cubicBezTo>
                    <a:pt x="236" y="68"/>
                    <a:pt x="237" y="73"/>
                    <a:pt x="238" y="77"/>
                  </a:cubicBezTo>
                  <a:cubicBezTo>
                    <a:pt x="238" y="78"/>
                    <a:pt x="239" y="78"/>
                    <a:pt x="239" y="79"/>
                  </a:cubicBezTo>
                  <a:cubicBezTo>
                    <a:pt x="239" y="79"/>
                    <a:pt x="239" y="79"/>
                    <a:pt x="239" y="79"/>
                  </a:cubicBezTo>
                  <a:cubicBezTo>
                    <a:pt x="239" y="79"/>
                    <a:pt x="240" y="80"/>
                    <a:pt x="240" y="81"/>
                  </a:cubicBezTo>
                  <a:cubicBezTo>
                    <a:pt x="241" y="83"/>
                    <a:pt x="242" y="86"/>
                    <a:pt x="243" y="87"/>
                  </a:cubicBezTo>
                  <a:cubicBezTo>
                    <a:pt x="243" y="87"/>
                    <a:pt x="243" y="87"/>
                    <a:pt x="243" y="87"/>
                  </a:cubicBezTo>
                  <a:cubicBezTo>
                    <a:pt x="254" y="101"/>
                    <a:pt x="259" y="115"/>
                    <a:pt x="259" y="132"/>
                  </a:cubicBezTo>
                  <a:cubicBezTo>
                    <a:pt x="259" y="139"/>
                    <a:pt x="258" y="146"/>
                    <a:pt x="258" y="153"/>
                  </a:cubicBezTo>
                  <a:cubicBezTo>
                    <a:pt x="258" y="160"/>
                    <a:pt x="258" y="166"/>
                    <a:pt x="258" y="173"/>
                  </a:cubicBezTo>
                  <a:cubicBezTo>
                    <a:pt x="258" y="173"/>
                    <a:pt x="258" y="174"/>
                    <a:pt x="257" y="175"/>
                  </a:cubicBezTo>
                  <a:cubicBezTo>
                    <a:pt x="258" y="175"/>
                    <a:pt x="259" y="175"/>
                    <a:pt x="259" y="176"/>
                  </a:cubicBezTo>
                  <a:cubicBezTo>
                    <a:pt x="261" y="177"/>
                    <a:pt x="261" y="179"/>
                    <a:pt x="261" y="180"/>
                  </a:cubicBezTo>
                  <a:cubicBezTo>
                    <a:pt x="261" y="183"/>
                    <a:pt x="259" y="187"/>
                    <a:pt x="257" y="189"/>
                  </a:cubicBezTo>
                  <a:cubicBezTo>
                    <a:pt x="257" y="190"/>
                    <a:pt x="257" y="190"/>
                    <a:pt x="257" y="190"/>
                  </a:cubicBezTo>
                  <a:cubicBezTo>
                    <a:pt x="257" y="194"/>
                    <a:pt x="257" y="197"/>
                    <a:pt x="256" y="201"/>
                  </a:cubicBezTo>
                  <a:cubicBezTo>
                    <a:pt x="256" y="204"/>
                    <a:pt x="256" y="207"/>
                    <a:pt x="256" y="210"/>
                  </a:cubicBezTo>
                  <a:cubicBezTo>
                    <a:pt x="255" y="221"/>
                    <a:pt x="251" y="226"/>
                    <a:pt x="240" y="227"/>
                  </a:cubicBezTo>
                  <a:cubicBezTo>
                    <a:pt x="236" y="228"/>
                    <a:pt x="231" y="228"/>
                    <a:pt x="226" y="227"/>
                  </a:cubicBezTo>
                  <a:cubicBezTo>
                    <a:pt x="220" y="226"/>
                    <a:pt x="216" y="222"/>
                    <a:pt x="216" y="215"/>
                  </a:cubicBezTo>
                  <a:cubicBezTo>
                    <a:pt x="216" y="211"/>
                    <a:pt x="216" y="207"/>
                    <a:pt x="216" y="203"/>
                  </a:cubicBezTo>
                  <a:cubicBezTo>
                    <a:pt x="216" y="201"/>
                    <a:pt x="216" y="200"/>
                    <a:pt x="216" y="198"/>
                  </a:cubicBezTo>
                  <a:cubicBezTo>
                    <a:pt x="216" y="197"/>
                    <a:pt x="216" y="197"/>
                    <a:pt x="216" y="197"/>
                  </a:cubicBezTo>
                  <a:cubicBezTo>
                    <a:pt x="208" y="199"/>
                    <a:pt x="195" y="200"/>
                    <a:pt x="194" y="200"/>
                  </a:cubicBezTo>
                  <a:cubicBezTo>
                    <a:pt x="182" y="200"/>
                    <a:pt x="174" y="200"/>
                    <a:pt x="166" y="200"/>
                  </a:cubicBezTo>
                  <a:cubicBezTo>
                    <a:pt x="156" y="201"/>
                    <a:pt x="147" y="201"/>
                    <a:pt x="134" y="201"/>
                  </a:cubicBezTo>
                  <a:cubicBezTo>
                    <a:pt x="123" y="201"/>
                    <a:pt x="112" y="201"/>
                    <a:pt x="101" y="200"/>
                  </a:cubicBezTo>
                  <a:cubicBezTo>
                    <a:pt x="92" y="200"/>
                    <a:pt x="83" y="200"/>
                    <a:pt x="74" y="200"/>
                  </a:cubicBezTo>
                  <a:cubicBezTo>
                    <a:pt x="72" y="200"/>
                    <a:pt x="54" y="198"/>
                    <a:pt x="45" y="196"/>
                  </a:cubicBezTo>
                  <a:cubicBezTo>
                    <a:pt x="45" y="199"/>
                    <a:pt x="45" y="202"/>
                    <a:pt x="45" y="205"/>
                  </a:cubicBezTo>
                  <a:cubicBezTo>
                    <a:pt x="45" y="206"/>
                    <a:pt x="45" y="207"/>
                    <a:pt x="45" y="208"/>
                  </a:cubicBezTo>
                  <a:cubicBezTo>
                    <a:pt x="45" y="210"/>
                    <a:pt x="45" y="212"/>
                    <a:pt x="45" y="214"/>
                  </a:cubicBezTo>
                  <a:cubicBezTo>
                    <a:pt x="44" y="222"/>
                    <a:pt x="41" y="226"/>
                    <a:pt x="33" y="227"/>
                  </a:cubicBezTo>
                  <a:cubicBezTo>
                    <a:pt x="30" y="227"/>
                    <a:pt x="27" y="227"/>
                    <a:pt x="25" y="227"/>
                  </a:cubicBezTo>
                  <a:close/>
                  <a:moveTo>
                    <a:pt x="10" y="189"/>
                  </a:moveTo>
                  <a:cubicBezTo>
                    <a:pt x="10" y="191"/>
                    <a:pt x="10" y="193"/>
                    <a:pt x="10" y="194"/>
                  </a:cubicBezTo>
                  <a:cubicBezTo>
                    <a:pt x="10" y="195"/>
                    <a:pt x="10" y="195"/>
                    <a:pt x="10" y="195"/>
                  </a:cubicBezTo>
                  <a:cubicBezTo>
                    <a:pt x="10" y="200"/>
                    <a:pt x="9" y="206"/>
                    <a:pt x="10" y="212"/>
                  </a:cubicBezTo>
                  <a:cubicBezTo>
                    <a:pt x="10" y="218"/>
                    <a:pt x="12" y="220"/>
                    <a:pt x="18" y="221"/>
                  </a:cubicBezTo>
                  <a:cubicBezTo>
                    <a:pt x="23" y="222"/>
                    <a:pt x="27" y="222"/>
                    <a:pt x="33" y="221"/>
                  </a:cubicBezTo>
                  <a:cubicBezTo>
                    <a:pt x="37" y="220"/>
                    <a:pt x="39" y="219"/>
                    <a:pt x="39" y="214"/>
                  </a:cubicBezTo>
                  <a:cubicBezTo>
                    <a:pt x="39" y="212"/>
                    <a:pt x="39" y="211"/>
                    <a:pt x="39" y="209"/>
                  </a:cubicBezTo>
                  <a:cubicBezTo>
                    <a:pt x="39" y="208"/>
                    <a:pt x="39" y="206"/>
                    <a:pt x="39" y="205"/>
                  </a:cubicBezTo>
                  <a:cubicBezTo>
                    <a:pt x="39" y="202"/>
                    <a:pt x="39" y="199"/>
                    <a:pt x="39" y="196"/>
                  </a:cubicBezTo>
                  <a:cubicBezTo>
                    <a:pt x="39" y="194"/>
                    <a:pt x="39" y="194"/>
                    <a:pt x="39" y="194"/>
                  </a:cubicBezTo>
                  <a:cubicBezTo>
                    <a:pt x="34" y="189"/>
                    <a:pt x="34" y="189"/>
                    <a:pt x="34" y="189"/>
                  </a:cubicBezTo>
                  <a:cubicBezTo>
                    <a:pt x="25" y="189"/>
                    <a:pt x="15" y="189"/>
                    <a:pt x="10" y="189"/>
                  </a:cubicBezTo>
                  <a:close/>
                  <a:moveTo>
                    <a:pt x="222" y="195"/>
                  </a:moveTo>
                  <a:cubicBezTo>
                    <a:pt x="222" y="198"/>
                    <a:pt x="222" y="198"/>
                    <a:pt x="222" y="198"/>
                  </a:cubicBezTo>
                  <a:cubicBezTo>
                    <a:pt x="222" y="199"/>
                    <a:pt x="222" y="201"/>
                    <a:pt x="222" y="203"/>
                  </a:cubicBezTo>
                  <a:cubicBezTo>
                    <a:pt x="222" y="207"/>
                    <a:pt x="222" y="211"/>
                    <a:pt x="222" y="215"/>
                  </a:cubicBezTo>
                  <a:cubicBezTo>
                    <a:pt x="222" y="220"/>
                    <a:pt x="225" y="221"/>
                    <a:pt x="227" y="221"/>
                  </a:cubicBezTo>
                  <a:cubicBezTo>
                    <a:pt x="232" y="222"/>
                    <a:pt x="236" y="222"/>
                    <a:pt x="239" y="221"/>
                  </a:cubicBezTo>
                  <a:cubicBezTo>
                    <a:pt x="247" y="220"/>
                    <a:pt x="250" y="218"/>
                    <a:pt x="250" y="210"/>
                  </a:cubicBezTo>
                  <a:cubicBezTo>
                    <a:pt x="250" y="207"/>
                    <a:pt x="250" y="204"/>
                    <a:pt x="250" y="200"/>
                  </a:cubicBezTo>
                  <a:cubicBezTo>
                    <a:pt x="251" y="197"/>
                    <a:pt x="251" y="194"/>
                    <a:pt x="251" y="190"/>
                  </a:cubicBezTo>
                  <a:cubicBezTo>
                    <a:pt x="251" y="190"/>
                    <a:pt x="251" y="190"/>
                    <a:pt x="251" y="190"/>
                  </a:cubicBezTo>
                  <a:cubicBezTo>
                    <a:pt x="226" y="190"/>
                    <a:pt x="226" y="190"/>
                    <a:pt x="226" y="190"/>
                  </a:cubicBezTo>
                  <a:lnTo>
                    <a:pt x="222" y="195"/>
                  </a:lnTo>
                  <a:close/>
                  <a:moveTo>
                    <a:pt x="68" y="194"/>
                  </a:moveTo>
                  <a:cubicBezTo>
                    <a:pt x="71" y="194"/>
                    <a:pt x="73" y="194"/>
                    <a:pt x="74" y="194"/>
                  </a:cubicBezTo>
                  <a:cubicBezTo>
                    <a:pt x="83" y="194"/>
                    <a:pt x="92" y="194"/>
                    <a:pt x="101" y="194"/>
                  </a:cubicBezTo>
                  <a:cubicBezTo>
                    <a:pt x="112" y="195"/>
                    <a:pt x="123" y="195"/>
                    <a:pt x="134" y="195"/>
                  </a:cubicBezTo>
                  <a:cubicBezTo>
                    <a:pt x="147" y="195"/>
                    <a:pt x="156" y="195"/>
                    <a:pt x="166" y="194"/>
                  </a:cubicBezTo>
                  <a:cubicBezTo>
                    <a:pt x="174" y="194"/>
                    <a:pt x="182" y="194"/>
                    <a:pt x="194" y="194"/>
                  </a:cubicBezTo>
                  <a:cubicBezTo>
                    <a:pt x="195" y="194"/>
                    <a:pt x="196" y="194"/>
                    <a:pt x="198" y="194"/>
                  </a:cubicBezTo>
                  <a:cubicBezTo>
                    <a:pt x="197" y="192"/>
                    <a:pt x="197" y="191"/>
                    <a:pt x="197" y="189"/>
                  </a:cubicBezTo>
                  <a:cubicBezTo>
                    <a:pt x="69" y="189"/>
                    <a:pt x="69" y="189"/>
                    <a:pt x="69" y="189"/>
                  </a:cubicBezTo>
                  <a:cubicBezTo>
                    <a:pt x="69" y="191"/>
                    <a:pt x="68" y="192"/>
                    <a:pt x="68" y="194"/>
                  </a:cubicBezTo>
                  <a:close/>
                  <a:moveTo>
                    <a:pt x="67" y="183"/>
                  </a:moveTo>
                  <a:cubicBezTo>
                    <a:pt x="67" y="183"/>
                    <a:pt x="67" y="183"/>
                    <a:pt x="67" y="183"/>
                  </a:cubicBezTo>
                  <a:cubicBezTo>
                    <a:pt x="200" y="183"/>
                    <a:pt x="200" y="183"/>
                    <a:pt x="200" y="183"/>
                  </a:cubicBezTo>
                  <a:cubicBezTo>
                    <a:pt x="201" y="183"/>
                    <a:pt x="202" y="185"/>
                    <a:pt x="203" y="186"/>
                  </a:cubicBezTo>
                  <a:cubicBezTo>
                    <a:pt x="203" y="189"/>
                    <a:pt x="203" y="192"/>
                    <a:pt x="204" y="193"/>
                  </a:cubicBezTo>
                  <a:cubicBezTo>
                    <a:pt x="205" y="192"/>
                    <a:pt x="207" y="189"/>
                    <a:pt x="207" y="186"/>
                  </a:cubicBezTo>
                  <a:cubicBezTo>
                    <a:pt x="208" y="185"/>
                    <a:pt x="209" y="184"/>
                    <a:pt x="210" y="184"/>
                  </a:cubicBezTo>
                  <a:cubicBezTo>
                    <a:pt x="225" y="184"/>
                    <a:pt x="225" y="184"/>
                    <a:pt x="225" y="184"/>
                  </a:cubicBezTo>
                  <a:cubicBezTo>
                    <a:pt x="225" y="184"/>
                    <a:pt x="225" y="184"/>
                    <a:pt x="225" y="184"/>
                  </a:cubicBezTo>
                  <a:cubicBezTo>
                    <a:pt x="225" y="184"/>
                    <a:pt x="225" y="184"/>
                    <a:pt x="225" y="184"/>
                  </a:cubicBezTo>
                  <a:cubicBezTo>
                    <a:pt x="251" y="184"/>
                    <a:pt x="251" y="184"/>
                    <a:pt x="251" y="184"/>
                  </a:cubicBezTo>
                  <a:cubicBezTo>
                    <a:pt x="251" y="183"/>
                    <a:pt x="251" y="181"/>
                    <a:pt x="251" y="180"/>
                  </a:cubicBezTo>
                  <a:cubicBezTo>
                    <a:pt x="203" y="180"/>
                    <a:pt x="203" y="180"/>
                    <a:pt x="203" y="180"/>
                  </a:cubicBezTo>
                  <a:cubicBezTo>
                    <a:pt x="202" y="180"/>
                    <a:pt x="202" y="181"/>
                    <a:pt x="201" y="181"/>
                  </a:cubicBezTo>
                  <a:cubicBezTo>
                    <a:pt x="201" y="181"/>
                    <a:pt x="201" y="181"/>
                    <a:pt x="201" y="181"/>
                  </a:cubicBezTo>
                  <a:cubicBezTo>
                    <a:pt x="132" y="181"/>
                    <a:pt x="132" y="181"/>
                    <a:pt x="132" y="181"/>
                  </a:cubicBezTo>
                  <a:cubicBezTo>
                    <a:pt x="132" y="181"/>
                    <a:pt x="132" y="181"/>
                    <a:pt x="132" y="181"/>
                  </a:cubicBezTo>
                  <a:cubicBezTo>
                    <a:pt x="132" y="181"/>
                    <a:pt x="132" y="181"/>
                    <a:pt x="132" y="181"/>
                  </a:cubicBezTo>
                  <a:cubicBezTo>
                    <a:pt x="66" y="180"/>
                    <a:pt x="66" y="180"/>
                    <a:pt x="66" y="180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58" y="180"/>
                    <a:pt x="58" y="180"/>
                    <a:pt x="58" y="180"/>
                  </a:cubicBezTo>
                  <a:cubicBezTo>
                    <a:pt x="57" y="180"/>
                    <a:pt x="57" y="180"/>
                    <a:pt x="56" y="180"/>
                  </a:cubicBezTo>
                  <a:cubicBezTo>
                    <a:pt x="42" y="180"/>
                    <a:pt x="42" y="180"/>
                    <a:pt x="42" y="180"/>
                  </a:cubicBezTo>
                  <a:cubicBezTo>
                    <a:pt x="10" y="180"/>
                    <a:pt x="10" y="180"/>
                    <a:pt x="10" y="180"/>
                  </a:cubicBezTo>
                  <a:cubicBezTo>
                    <a:pt x="10" y="181"/>
                    <a:pt x="10" y="182"/>
                    <a:pt x="10" y="183"/>
                  </a:cubicBezTo>
                  <a:cubicBezTo>
                    <a:pt x="15" y="183"/>
                    <a:pt x="25" y="183"/>
                    <a:pt x="35" y="183"/>
                  </a:cubicBezTo>
                  <a:cubicBezTo>
                    <a:pt x="35" y="183"/>
                    <a:pt x="35" y="183"/>
                    <a:pt x="35" y="183"/>
                  </a:cubicBezTo>
                  <a:cubicBezTo>
                    <a:pt x="43" y="184"/>
                    <a:pt x="51" y="184"/>
                    <a:pt x="57" y="184"/>
                  </a:cubicBezTo>
                  <a:cubicBezTo>
                    <a:pt x="58" y="184"/>
                    <a:pt x="59" y="185"/>
                    <a:pt x="60" y="187"/>
                  </a:cubicBezTo>
                  <a:cubicBezTo>
                    <a:pt x="60" y="189"/>
                    <a:pt x="60" y="192"/>
                    <a:pt x="61" y="193"/>
                  </a:cubicBezTo>
                  <a:cubicBezTo>
                    <a:pt x="62" y="192"/>
                    <a:pt x="63" y="189"/>
                    <a:pt x="64" y="186"/>
                  </a:cubicBezTo>
                  <a:cubicBezTo>
                    <a:pt x="64" y="184"/>
                    <a:pt x="65" y="183"/>
                    <a:pt x="67" y="183"/>
                  </a:cubicBezTo>
                  <a:close/>
                  <a:moveTo>
                    <a:pt x="213" y="190"/>
                  </a:moveTo>
                  <a:cubicBezTo>
                    <a:pt x="212" y="190"/>
                    <a:pt x="212" y="191"/>
                    <a:pt x="212" y="192"/>
                  </a:cubicBezTo>
                  <a:cubicBezTo>
                    <a:pt x="214" y="192"/>
                    <a:pt x="216" y="191"/>
                    <a:pt x="217" y="191"/>
                  </a:cubicBezTo>
                  <a:cubicBezTo>
                    <a:pt x="218" y="190"/>
                    <a:pt x="218" y="190"/>
                    <a:pt x="218" y="190"/>
                  </a:cubicBezTo>
                  <a:lnTo>
                    <a:pt x="213" y="190"/>
                  </a:lnTo>
                  <a:close/>
                  <a:moveTo>
                    <a:pt x="43" y="190"/>
                  </a:moveTo>
                  <a:cubicBezTo>
                    <a:pt x="45" y="191"/>
                    <a:pt x="50" y="191"/>
                    <a:pt x="54" y="192"/>
                  </a:cubicBezTo>
                  <a:cubicBezTo>
                    <a:pt x="54" y="191"/>
                    <a:pt x="54" y="191"/>
                    <a:pt x="54" y="190"/>
                  </a:cubicBezTo>
                  <a:cubicBezTo>
                    <a:pt x="51" y="190"/>
                    <a:pt x="47" y="190"/>
                    <a:pt x="43" y="190"/>
                  </a:cubicBezTo>
                  <a:close/>
                  <a:moveTo>
                    <a:pt x="132" y="175"/>
                  </a:moveTo>
                  <a:cubicBezTo>
                    <a:pt x="133" y="175"/>
                    <a:pt x="133" y="175"/>
                    <a:pt x="133" y="175"/>
                  </a:cubicBezTo>
                  <a:cubicBezTo>
                    <a:pt x="198" y="174"/>
                    <a:pt x="198" y="174"/>
                    <a:pt x="198" y="174"/>
                  </a:cubicBezTo>
                  <a:cubicBezTo>
                    <a:pt x="198" y="172"/>
                    <a:pt x="198" y="170"/>
                    <a:pt x="199" y="169"/>
                  </a:cubicBezTo>
                  <a:cubicBezTo>
                    <a:pt x="68" y="169"/>
                    <a:pt x="68" y="169"/>
                    <a:pt x="68" y="169"/>
                  </a:cubicBezTo>
                  <a:cubicBezTo>
                    <a:pt x="68" y="170"/>
                    <a:pt x="69" y="171"/>
                    <a:pt x="69" y="172"/>
                  </a:cubicBezTo>
                  <a:cubicBezTo>
                    <a:pt x="69" y="174"/>
                    <a:pt x="69" y="174"/>
                    <a:pt x="69" y="174"/>
                  </a:cubicBezTo>
                  <a:lnTo>
                    <a:pt x="132" y="175"/>
                  </a:lnTo>
                  <a:close/>
                  <a:moveTo>
                    <a:pt x="60" y="174"/>
                  </a:moveTo>
                  <a:cubicBezTo>
                    <a:pt x="63" y="174"/>
                    <a:pt x="63" y="174"/>
                    <a:pt x="63" y="174"/>
                  </a:cubicBezTo>
                  <a:cubicBezTo>
                    <a:pt x="63" y="172"/>
                    <a:pt x="63" y="172"/>
                    <a:pt x="63" y="172"/>
                  </a:cubicBezTo>
                  <a:cubicBezTo>
                    <a:pt x="63" y="172"/>
                    <a:pt x="62" y="171"/>
                    <a:pt x="62" y="170"/>
                  </a:cubicBezTo>
                  <a:cubicBezTo>
                    <a:pt x="62" y="170"/>
                    <a:pt x="60" y="171"/>
                    <a:pt x="60" y="172"/>
                  </a:cubicBezTo>
                  <a:cubicBezTo>
                    <a:pt x="60" y="173"/>
                    <a:pt x="60" y="174"/>
                    <a:pt x="60" y="174"/>
                  </a:cubicBezTo>
                  <a:close/>
                  <a:moveTo>
                    <a:pt x="49" y="174"/>
                  </a:moveTo>
                  <a:cubicBezTo>
                    <a:pt x="54" y="174"/>
                    <a:pt x="54" y="174"/>
                    <a:pt x="54" y="174"/>
                  </a:cubicBezTo>
                  <a:cubicBezTo>
                    <a:pt x="54" y="174"/>
                    <a:pt x="54" y="173"/>
                    <a:pt x="54" y="172"/>
                  </a:cubicBezTo>
                  <a:cubicBezTo>
                    <a:pt x="54" y="171"/>
                    <a:pt x="54" y="170"/>
                    <a:pt x="55" y="169"/>
                  </a:cubicBezTo>
                  <a:cubicBezTo>
                    <a:pt x="51" y="169"/>
                    <a:pt x="51" y="169"/>
                    <a:pt x="51" y="169"/>
                  </a:cubicBezTo>
                  <a:cubicBezTo>
                    <a:pt x="50" y="169"/>
                    <a:pt x="50" y="168"/>
                    <a:pt x="49" y="168"/>
                  </a:cubicBezTo>
                  <a:cubicBezTo>
                    <a:pt x="49" y="170"/>
                    <a:pt x="49" y="172"/>
                    <a:pt x="49" y="174"/>
                  </a:cubicBezTo>
                  <a:close/>
                  <a:moveTo>
                    <a:pt x="205" y="170"/>
                  </a:moveTo>
                  <a:cubicBezTo>
                    <a:pt x="204" y="171"/>
                    <a:pt x="204" y="172"/>
                    <a:pt x="204" y="174"/>
                  </a:cubicBezTo>
                  <a:cubicBezTo>
                    <a:pt x="207" y="174"/>
                    <a:pt x="207" y="174"/>
                    <a:pt x="207" y="174"/>
                  </a:cubicBezTo>
                  <a:cubicBezTo>
                    <a:pt x="207" y="173"/>
                    <a:pt x="207" y="173"/>
                    <a:pt x="207" y="173"/>
                  </a:cubicBezTo>
                  <a:cubicBezTo>
                    <a:pt x="207" y="170"/>
                    <a:pt x="206" y="170"/>
                    <a:pt x="205" y="170"/>
                  </a:cubicBezTo>
                  <a:close/>
                  <a:moveTo>
                    <a:pt x="10" y="174"/>
                  </a:moveTo>
                  <a:cubicBezTo>
                    <a:pt x="42" y="174"/>
                    <a:pt x="42" y="174"/>
                    <a:pt x="42" y="174"/>
                  </a:cubicBezTo>
                  <a:cubicBezTo>
                    <a:pt x="42" y="174"/>
                    <a:pt x="42" y="174"/>
                    <a:pt x="42" y="174"/>
                  </a:cubicBezTo>
                  <a:cubicBezTo>
                    <a:pt x="43" y="174"/>
                    <a:pt x="43" y="174"/>
                    <a:pt x="43" y="174"/>
                  </a:cubicBezTo>
                  <a:cubicBezTo>
                    <a:pt x="43" y="162"/>
                    <a:pt x="48" y="132"/>
                    <a:pt x="79" y="124"/>
                  </a:cubicBezTo>
                  <a:cubicBezTo>
                    <a:pt x="77" y="110"/>
                    <a:pt x="56" y="88"/>
                    <a:pt x="50" y="83"/>
                  </a:cubicBezTo>
                  <a:cubicBezTo>
                    <a:pt x="49" y="83"/>
                    <a:pt x="48" y="81"/>
                    <a:pt x="49" y="80"/>
                  </a:cubicBezTo>
                  <a:cubicBezTo>
                    <a:pt x="49" y="79"/>
                    <a:pt x="50" y="78"/>
                    <a:pt x="51" y="78"/>
                  </a:cubicBezTo>
                  <a:cubicBezTo>
                    <a:pt x="52" y="78"/>
                    <a:pt x="100" y="71"/>
                    <a:pt x="131" y="71"/>
                  </a:cubicBezTo>
                  <a:cubicBezTo>
                    <a:pt x="161" y="71"/>
                    <a:pt x="214" y="78"/>
                    <a:pt x="214" y="78"/>
                  </a:cubicBezTo>
                  <a:cubicBezTo>
                    <a:pt x="215" y="78"/>
                    <a:pt x="216" y="79"/>
                    <a:pt x="217" y="80"/>
                  </a:cubicBezTo>
                  <a:cubicBezTo>
                    <a:pt x="217" y="81"/>
                    <a:pt x="216" y="83"/>
                    <a:pt x="215" y="83"/>
                  </a:cubicBezTo>
                  <a:cubicBezTo>
                    <a:pt x="209" y="88"/>
                    <a:pt x="189" y="110"/>
                    <a:pt x="186" y="124"/>
                  </a:cubicBezTo>
                  <a:cubicBezTo>
                    <a:pt x="216" y="131"/>
                    <a:pt x="220" y="160"/>
                    <a:pt x="222" y="174"/>
                  </a:cubicBezTo>
                  <a:cubicBezTo>
                    <a:pt x="252" y="174"/>
                    <a:pt x="252" y="174"/>
                    <a:pt x="252" y="174"/>
                  </a:cubicBezTo>
                  <a:cubicBezTo>
                    <a:pt x="252" y="173"/>
                    <a:pt x="252" y="173"/>
                    <a:pt x="252" y="173"/>
                  </a:cubicBezTo>
                  <a:cubicBezTo>
                    <a:pt x="252" y="166"/>
                    <a:pt x="252" y="159"/>
                    <a:pt x="252" y="153"/>
                  </a:cubicBezTo>
                  <a:cubicBezTo>
                    <a:pt x="252" y="146"/>
                    <a:pt x="253" y="139"/>
                    <a:pt x="253" y="132"/>
                  </a:cubicBezTo>
                  <a:cubicBezTo>
                    <a:pt x="253" y="117"/>
                    <a:pt x="248" y="103"/>
                    <a:pt x="239" y="91"/>
                  </a:cubicBezTo>
                  <a:cubicBezTo>
                    <a:pt x="239" y="91"/>
                    <a:pt x="239" y="91"/>
                    <a:pt x="239" y="91"/>
                  </a:cubicBezTo>
                  <a:cubicBezTo>
                    <a:pt x="237" y="89"/>
                    <a:pt x="235" y="86"/>
                    <a:pt x="235" y="84"/>
                  </a:cubicBezTo>
                  <a:cubicBezTo>
                    <a:pt x="234" y="83"/>
                    <a:pt x="234" y="83"/>
                    <a:pt x="234" y="82"/>
                  </a:cubicBezTo>
                  <a:cubicBezTo>
                    <a:pt x="234" y="82"/>
                    <a:pt x="233" y="82"/>
                    <a:pt x="233" y="81"/>
                  </a:cubicBezTo>
                  <a:cubicBezTo>
                    <a:pt x="233" y="81"/>
                    <a:pt x="233" y="81"/>
                    <a:pt x="233" y="81"/>
                  </a:cubicBezTo>
                  <a:cubicBezTo>
                    <a:pt x="233" y="80"/>
                    <a:pt x="233" y="79"/>
                    <a:pt x="233" y="79"/>
                  </a:cubicBezTo>
                  <a:cubicBezTo>
                    <a:pt x="231" y="74"/>
                    <a:pt x="230" y="70"/>
                    <a:pt x="229" y="65"/>
                  </a:cubicBezTo>
                  <a:cubicBezTo>
                    <a:pt x="226" y="54"/>
                    <a:pt x="224" y="42"/>
                    <a:pt x="222" y="31"/>
                  </a:cubicBezTo>
                  <a:cubicBezTo>
                    <a:pt x="220" y="23"/>
                    <a:pt x="216" y="19"/>
                    <a:pt x="209" y="17"/>
                  </a:cubicBezTo>
                  <a:cubicBezTo>
                    <a:pt x="208" y="17"/>
                    <a:pt x="208" y="16"/>
                    <a:pt x="207" y="16"/>
                  </a:cubicBezTo>
                  <a:cubicBezTo>
                    <a:pt x="207" y="16"/>
                    <a:pt x="207" y="16"/>
                    <a:pt x="206" y="16"/>
                  </a:cubicBezTo>
                  <a:cubicBezTo>
                    <a:pt x="189" y="10"/>
                    <a:pt x="170" y="9"/>
                    <a:pt x="154" y="8"/>
                  </a:cubicBezTo>
                  <a:cubicBezTo>
                    <a:pt x="123" y="6"/>
                    <a:pt x="108" y="6"/>
                    <a:pt x="78" y="11"/>
                  </a:cubicBezTo>
                  <a:cubicBezTo>
                    <a:pt x="69" y="12"/>
                    <a:pt x="60" y="13"/>
                    <a:pt x="52" y="18"/>
                  </a:cubicBezTo>
                  <a:cubicBezTo>
                    <a:pt x="49" y="19"/>
                    <a:pt x="47" y="21"/>
                    <a:pt x="47" y="23"/>
                  </a:cubicBezTo>
                  <a:cubicBezTo>
                    <a:pt x="44" y="33"/>
                    <a:pt x="41" y="42"/>
                    <a:pt x="39" y="51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6" y="62"/>
                    <a:pt x="34" y="67"/>
                    <a:pt x="32" y="73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81"/>
                    <a:pt x="30" y="82"/>
                    <a:pt x="30" y="82"/>
                  </a:cubicBezTo>
                  <a:cubicBezTo>
                    <a:pt x="29" y="83"/>
                    <a:pt x="28" y="85"/>
                    <a:pt x="27" y="86"/>
                  </a:cubicBezTo>
                  <a:cubicBezTo>
                    <a:pt x="26" y="89"/>
                    <a:pt x="25" y="90"/>
                    <a:pt x="24" y="91"/>
                  </a:cubicBezTo>
                  <a:cubicBezTo>
                    <a:pt x="18" y="99"/>
                    <a:pt x="15" y="106"/>
                    <a:pt x="14" y="113"/>
                  </a:cubicBezTo>
                  <a:cubicBezTo>
                    <a:pt x="10" y="135"/>
                    <a:pt x="9" y="157"/>
                    <a:pt x="10" y="174"/>
                  </a:cubicBezTo>
                  <a:close/>
                  <a:moveTo>
                    <a:pt x="213" y="174"/>
                  </a:moveTo>
                  <a:cubicBezTo>
                    <a:pt x="216" y="174"/>
                    <a:pt x="216" y="174"/>
                    <a:pt x="216" y="174"/>
                  </a:cubicBezTo>
                  <a:cubicBezTo>
                    <a:pt x="215" y="172"/>
                    <a:pt x="215" y="170"/>
                    <a:pt x="215" y="168"/>
                  </a:cubicBezTo>
                  <a:cubicBezTo>
                    <a:pt x="215" y="168"/>
                    <a:pt x="214" y="169"/>
                    <a:pt x="214" y="169"/>
                  </a:cubicBezTo>
                  <a:cubicBezTo>
                    <a:pt x="212" y="169"/>
                    <a:pt x="212" y="169"/>
                    <a:pt x="212" y="169"/>
                  </a:cubicBezTo>
                  <a:cubicBezTo>
                    <a:pt x="213" y="170"/>
                    <a:pt x="213" y="172"/>
                    <a:pt x="213" y="173"/>
                  </a:cubicBezTo>
                  <a:lnTo>
                    <a:pt x="213" y="174"/>
                  </a:lnTo>
                  <a:close/>
                  <a:moveTo>
                    <a:pt x="51" y="160"/>
                  </a:moveTo>
                  <a:cubicBezTo>
                    <a:pt x="51" y="161"/>
                    <a:pt x="51" y="162"/>
                    <a:pt x="50" y="163"/>
                  </a:cubicBezTo>
                  <a:cubicBezTo>
                    <a:pt x="50" y="163"/>
                    <a:pt x="51" y="163"/>
                    <a:pt x="51" y="163"/>
                  </a:cubicBezTo>
                  <a:cubicBezTo>
                    <a:pt x="214" y="163"/>
                    <a:pt x="214" y="163"/>
                    <a:pt x="214" y="163"/>
                  </a:cubicBezTo>
                  <a:cubicBezTo>
                    <a:pt x="214" y="163"/>
                    <a:pt x="214" y="163"/>
                    <a:pt x="214" y="163"/>
                  </a:cubicBezTo>
                  <a:cubicBezTo>
                    <a:pt x="214" y="162"/>
                    <a:pt x="213" y="161"/>
                    <a:pt x="213" y="160"/>
                  </a:cubicBezTo>
                  <a:lnTo>
                    <a:pt x="51" y="160"/>
                  </a:lnTo>
                  <a:close/>
                  <a:moveTo>
                    <a:pt x="53" y="154"/>
                  </a:moveTo>
                  <a:cubicBezTo>
                    <a:pt x="211" y="154"/>
                    <a:pt x="211" y="154"/>
                    <a:pt x="211" y="154"/>
                  </a:cubicBezTo>
                  <a:cubicBezTo>
                    <a:pt x="211" y="153"/>
                    <a:pt x="210" y="151"/>
                    <a:pt x="210" y="150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4" y="151"/>
                    <a:pt x="54" y="153"/>
                    <a:pt x="53" y="154"/>
                  </a:cubicBezTo>
                  <a:close/>
                  <a:moveTo>
                    <a:pt x="135" y="144"/>
                  </a:moveTo>
                  <a:cubicBezTo>
                    <a:pt x="206" y="144"/>
                    <a:pt x="206" y="144"/>
                    <a:pt x="206" y="144"/>
                  </a:cubicBezTo>
                  <a:cubicBezTo>
                    <a:pt x="206" y="144"/>
                    <a:pt x="205" y="143"/>
                    <a:pt x="204" y="142"/>
                  </a:cubicBezTo>
                  <a:cubicBezTo>
                    <a:pt x="204" y="142"/>
                    <a:pt x="204" y="142"/>
                    <a:pt x="204" y="142"/>
                  </a:cubicBezTo>
                  <a:cubicBezTo>
                    <a:pt x="140" y="142"/>
                    <a:pt x="140" y="142"/>
                    <a:pt x="140" y="142"/>
                  </a:cubicBezTo>
                  <a:cubicBezTo>
                    <a:pt x="139" y="143"/>
                    <a:pt x="137" y="144"/>
                    <a:pt x="135" y="144"/>
                  </a:cubicBezTo>
                  <a:close/>
                  <a:moveTo>
                    <a:pt x="58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7" y="144"/>
                    <a:pt x="126" y="143"/>
                    <a:pt x="125" y="142"/>
                  </a:cubicBez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0" y="142"/>
                    <a:pt x="60" y="142"/>
                  </a:cubicBezTo>
                  <a:cubicBezTo>
                    <a:pt x="60" y="143"/>
                    <a:pt x="59" y="144"/>
                    <a:pt x="58" y="144"/>
                  </a:cubicBezTo>
                  <a:close/>
                  <a:moveTo>
                    <a:pt x="140" y="136"/>
                  </a:moveTo>
                  <a:cubicBezTo>
                    <a:pt x="198" y="136"/>
                    <a:pt x="198" y="136"/>
                    <a:pt x="198" y="136"/>
                  </a:cubicBezTo>
                  <a:cubicBezTo>
                    <a:pt x="192" y="131"/>
                    <a:pt x="183" y="128"/>
                    <a:pt x="172" y="128"/>
                  </a:cubicBezTo>
                  <a:cubicBezTo>
                    <a:pt x="154" y="128"/>
                    <a:pt x="144" y="128"/>
                    <a:pt x="139" y="128"/>
                  </a:cubicBezTo>
                  <a:cubicBezTo>
                    <a:pt x="136" y="128"/>
                    <a:pt x="134" y="128"/>
                    <a:pt x="133" y="128"/>
                  </a:cubicBezTo>
                  <a:cubicBezTo>
                    <a:pt x="132" y="128"/>
                    <a:pt x="132" y="128"/>
                    <a:pt x="132" y="128"/>
                  </a:cubicBezTo>
                  <a:cubicBezTo>
                    <a:pt x="131" y="128"/>
                    <a:pt x="131" y="128"/>
                    <a:pt x="130" y="128"/>
                  </a:cubicBezTo>
                  <a:cubicBezTo>
                    <a:pt x="128" y="128"/>
                    <a:pt x="121" y="128"/>
                    <a:pt x="93" y="128"/>
                  </a:cubicBezTo>
                  <a:cubicBezTo>
                    <a:pt x="82" y="129"/>
                    <a:pt x="73" y="131"/>
                    <a:pt x="67" y="136"/>
                  </a:cubicBezTo>
                  <a:cubicBezTo>
                    <a:pt x="124" y="136"/>
                    <a:pt x="124" y="136"/>
                    <a:pt x="124" y="136"/>
                  </a:cubicBezTo>
                  <a:cubicBezTo>
                    <a:pt x="126" y="133"/>
                    <a:pt x="129" y="132"/>
                    <a:pt x="132" y="132"/>
                  </a:cubicBezTo>
                  <a:cubicBezTo>
                    <a:pt x="136" y="132"/>
                    <a:pt x="139" y="133"/>
                    <a:pt x="140" y="136"/>
                  </a:cubicBezTo>
                  <a:close/>
                  <a:moveTo>
                    <a:pt x="59" y="83"/>
                  </a:moveTo>
                  <a:cubicBezTo>
                    <a:pt x="68" y="92"/>
                    <a:pt x="83" y="109"/>
                    <a:pt x="85" y="123"/>
                  </a:cubicBezTo>
                  <a:cubicBezTo>
                    <a:pt x="87" y="123"/>
                    <a:pt x="90" y="122"/>
                    <a:pt x="93" y="122"/>
                  </a:cubicBezTo>
                  <a:cubicBezTo>
                    <a:pt x="116" y="122"/>
                    <a:pt x="126" y="122"/>
                    <a:pt x="130" y="122"/>
                  </a:cubicBezTo>
                  <a:cubicBezTo>
                    <a:pt x="131" y="122"/>
                    <a:pt x="131" y="122"/>
                    <a:pt x="131" y="122"/>
                  </a:cubicBezTo>
                  <a:cubicBezTo>
                    <a:pt x="131" y="123"/>
                    <a:pt x="131" y="123"/>
                    <a:pt x="131" y="123"/>
                  </a:cubicBezTo>
                  <a:cubicBezTo>
                    <a:pt x="131" y="123"/>
                    <a:pt x="132" y="123"/>
                    <a:pt x="132" y="123"/>
                  </a:cubicBezTo>
                  <a:cubicBezTo>
                    <a:pt x="132" y="122"/>
                    <a:pt x="133" y="122"/>
                    <a:pt x="133" y="122"/>
                  </a:cubicBezTo>
                  <a:cubicBezTo>
                    <a:pt x="134" y="122"/>
                    <a:pt x="134" y="122"/>
                    <a:pt x="134" y="122"/>
                  </a:cubicBezTo>
                  <a:cubicBezTo>
                    <a:pt x="135" y="122"/>
                    <a:pt x="141" y="122"/>
                    <a:pt x="172" y="122"/>
                  </a:cubicBezTo>
                  <a:cubicBezTo>
                    <a:pt x="175" y="122"/>
                    <a:pt x="178" y="123"/>
                    <a:pt x="180" y="123"/>
                  </a:cubicBezTo>
                  <a:cubicBezTo>
                    <a:pt x="183" y="109"/>
                    <a:pt x="198" y="92"/>
                    <a:pt x="207" y="83"/>
                  </a:cubicBezTo>
                  <a:cubicBezTo>
                    <a:pt x="191" y="81"/>
                    <a:pt x="154" y="77"/>
                    <a:pt x="131" y="77"/>
                  </a:cubicBezTo>
                  <a:cubicBezTo>
                    <a:pt x="107" y="77"/>
                    <a:pt x="73" y="81"/>
                    <a:pt x="59" y="83"/>
                  </a:cubicBezTo>
                  <a:close/>
                  <a:moveTo>
                    <a:pt x="228" y="165"/>
                  </a:moveTo>
                  <a:cubicBezTo>
                    <a:pt x="224" y="165"/>
                    <a:pt x="220" y="161"/>
                    <a:pt x="220" y="157"/>
                  </a:cubicBezTo>
                  <a:cubicBezTo>
                    <a:pt x="220" y="152"/>
                    <a:pt x="224" y="148"/>
                    <a:pt x="228" y="148"/>
                  </a:cubicBezTo>
                  <a:cubicBezTo>
                    <a:pt x="233" y="148"/>
                    <a:pt x="236" y="152"/>
                    <a:pt x="236" y="157"/>
                  </a:cubicBezTo>
                  <a:cubicBezTo>
                    <a:pt x="236" y="161"/>
                    <a:pt x="233" y="165"/>
                    <a:pt x="228" y="165"/>
                  </a:cubicBezTo>
                  <a:close/>
                  <a:moveTo>
                    <a:pt x="228" y="154"/>
                  </a:moveTo>
                  <a:cubicBezTo>
                    <a:pt x="227" y="154"/>
                    <a:pt x="226" y="155"/>
                    <a:pt x="226" y="157"/>
                  </a:cubicBezTo>
                  <a:cubicBezTo>
                    <a:pt x="226" y="158"/>
                    <a:pt x="227" y="159"/>
                    <a:pt x="228" y="159"/>
                  </a:cubicBezTo>
                  <a:cubicBezTo>
                    <a:pt x="229" y="159"/>
                    <a:pt x="230" y="158"/>
                    <a:pt x="230" y="157"/>
                  </a:cubicBezTo>
                  <a:cubicBezTo>
                    <a:pt x="230" y="155"/>
                    <a:pt x="229" y="154"/>
                    <a:pt x="228" y="154"/>
                  </a:cubicBezTo>
                  <a:close/>
                  <a:moveTo>
                    <a:pt x="37" y="165"/>
                  </a:moveTo>
                  <a:cubicBezTo>
                    <a:pt x="32" y="165"/>
                    <a:pt x="28" y="161"/>
                    <a:pt x="28" y="157"/>
                  </a:cubicBezTo>
                  <a:cubicBezTo>
                    <a:pt x="28" y="152"/>
                    <a:pt x="32" y="148"/>
                    <a:pt x="37" y="148"/>
                  </a:cubicBezTo>
                  <a:cubicBezTo>
                    <a:pt x="41" y="148"/>
                    <a:pt x="45" y="152"/>
                    <a:pt x="45" y="157"/>
                  </a:cubicBezTo>
                  <a:cubicBezTo>
                    <a:pt x="45" y="161"/>
                    <a:pt x="41" y="165"/>
                    <a:pt x="37" y="165"/>
                  </a:cubicBezTo>
                  <a:close/>
                  <a:moveTo>
                    <a:pt x="37" y="154"/>
                  </a:moveTo>
                  <a:cubicBezTo>
                    <a:pt x="35" y="154"/>
                    <a:pt x="34" y="155"/>
                    <a:pt x="34" y="157"/>
                  </a:cubicBezTo>
                  <a:cubicBezTo>
                    <a:pt x="34" y="158"/>
                    <a:pt x="35" y="159"/>
                    <a:pt x="37" y="159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5"/>
                    <a:pt x="38" y="154"/>
                    <a:pt x="37" y="154"/>
                  </a:cubicBezTo>
                  <a:close/>
                  <a:moveTo>
                    <a:pt x="42" y="140"/>
                  </a:moveTo>
                  <a:cubicBezTo>
                    <a:pt x="42" y="140"/>
                    <a:pt x="42" y="140"/>
                    <a:pt x="42" y="140"/>
                  </a:cubicBezTo>
                  <a:cubicBezTo>
                    <a:pt x="30" y="140"/>
                    <a:pt x="20" y="130"/>
                    <a:pt x="20" y="118"/>
                  </a:cubicBezTo>
                  <a:cubicBezTo>
                    <a:pt x="20" y="113"/>
                    <a:pt x="22" y="108"/>
                    <a:pt x="26" y="104"/>
                  </a:cubicBezTo>
                  <a:cubicBezTo>
                    <a:pt x="30" y="100"/>
                    <a:pt x="36" y="97"/>
                    <a:pt x="42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54" y="97"/>
                    <a:pt x="64" y="107"/>
                    <a:pt x="64" y="118"/>
                  </a:cubicBezTo>
                  <a:cubicBezTo>
                    <a:pt x="64" y="124"/>
                    <a:pt x="62" y="129"/>
                    <a:pt x="58" y="133"/>
                  </a:cubicBezTo>
                  <a:cubicBezTo>
                    <a:pt x="54" y="137"/>
                    <a:pt x="48" y="140"/>
                    <a:pt x="42" y="140"/>
                  </a:cubicBezTo>
                  <a:close/>
                  <a:moveTo>
                    <a:pt x="42" y="103"/>
                  </a:moveTo>
                  <a:cubicBezTo>
                    <a:pt x="37" y="103"/>
                    <a:pt x="33" y="105"/>
                    <a:pt x="30" y="108"/>
                  </a:cubicBezTo>
                  <a:cubicBezTo>
                    <a:pt x="27" y="111"/>
                    <a:pt x="26" y="115"/>
                    <a:pt x="26" y="118"/>
                  </a:cubicBezTo>
                  <a:cubicBezTo>
                    <a:pt x="26" y="127"/>
                    <a:pt x="33" y="134"/>
                    <a:pt x="42" y="134"/>
                  </a:cubicBezTo>
                  <a:cubicBezTo>
                    <a:pt x="42" y="134"/>
                    <a:pt x="42" y="134"/>
                    <a:pt x="42" y="134"/>
                  </a:cubicBezTo>
                  <a:cubicBezTo>
                    <a:pt x="46" y="134"/>
                    <a:pt x="51" y="132"/>
                    <a:pt x="54" y="129"/>
                  </a:cubicBezTo>
                  <a:cubicBezTo>
                    <a:pt x="56" y="126"/>
                    <a:pt x="58" y="122"/>
                    <a:pt x="58" y="118"/>
                  </a:cubicBezTo>
                  <a:cubicBezTo>
                    <a:pt x="58" y="110"/>
                    <a:pt x="51" y="103"/>
                    <a:pt x="42" y="103"/>
                  </a:cubicBezTo>
                  <a:cubicBezTo>
                    <a:pt x="42" y="103"/>
                    <a:pt x="42" y="103"/>
                    <a:pt x="42" y="103"/>
                  </a:cubicBezTo>
                  <a:close/>
                  <a:moveTo>
                    <a:pt x="42" y="100"/>
                  </a:moveTo>
                  <a:cubicBezTo>
                    <a:pt x="42" y="100"/>
                    <a:pt x="42" y="100"/>
                    <a:pt x="42" y="100"/>
                  </a:cubicBezTo>
                  <a:close/>
                  <a:moveTo>
                    <a:pt x="225" y="140"/>
                  </a:moveTo>
                  <a:cubicBezTo>
                    <a:pt x="225" y="140"/>
                    <a:pt x="225" y="140"/>
                    <a:pt x="224" y="140"/>
                  </a:cubicBezTo>
                  <a:cubicBezTo>
                    <a:pt x="219" y="139"/>
                    <a:pt x="213" y="137"/>
                    <a:pt x="209" y="133"/>
                  </a:cubicBezTo>
                  <a:cubicBezTo>
                    <a:pt x="205" y="129"/>
                    <a:pt x="203" y="124"/>
                    <a:pt x="203" y="118"/>
                  </a:cubicBezTo>
                  <a:cubicBezTo>
                    <a:pt x="204" y="107"/>
                    <a:pt x="213" y="97"/>
                    <a:pt x="225" y="97"/>
                  </a:cubicBezTo>
                  <a:cubicBezTo>
                    <a:pt x="225" y="97"/>
                    <a:pt x="225" y="97"/>
                    <a:pt x="225" y="97"/>
                  </a:cubicBezTo>
                  <a:cubicBezTo>
                    <a:pt x="231" y="97"/>
                    <a:pt x="237" y="100"/>
                    <a:pt x="241" y="104"/>
                  </a:cubicBezTo>
                  <a:cubicBezTo>
                    <a:pt x="245" y="108"/>
                    <a:pt x="247" y="113"/>
                    <a:pt x="247" y="119"/>
                  </a:cubicBezTo>
                  <a:cubicBezTo>
                    <a:pt x="247" y="131"/>
                    <a:pt x="237" y="140"/>
                    <a:pt x="225" y="140"/>
                  </a:cubicBezTo>
                  <a:close/>
                  <a:moveTo>
                    <a:pt x="225" y="103"/>
                  </a:moveTo>
                  <a:cubicBezTo>
                    <a:pt x="216" y="103"/>
                    <a:pt x="209" y="110"/>
                    <a:pt x="209" y="118"/>
                  </a:cubicBezTo>
                  <a:cubicBezTo>
                    <a:pt x="209" y="122"/>
                    <a:pt x="211" y="126"/>
                    <a:pt x="214" y="129"/>
                  </a:cubicBezTo>
                  <a:cubicBezTo>
                    <a:pt x="216" y="132"/>
                    <a:pt x="220" y="133"/>
                    <a:pt x="225" y="134"/>
                  </a:cubicBezTo>
                  <a:cubicBezTo>
                    <a:pt x="234" y="134"/>
                    <a:pt x="241" y="127"/>
                    <a:pt x="241" y="119"/>
                  </a:cubicBezTo>
                  <a:cubicBezTo>
                    <a:pt x="241" y="115"/>
                    <a:pt x="240" y="111"/>
                    <a:pt x="237" y="108"/>
                  </a:cubicBezTo>
                  <a:cubicBezTo>
                    <a:pt x="234" y="105"/>
                    <a:pt x="230" y="103"/>
                    <a:pt x="225" y="103"/>
                  </a:cubicBezTo>
                  <a:cubicBezTo>
                    <a:pt x="225" y="103"/>
                    <a:pt x="225" y="103"/>
                    <a:pt x="225" y="103"/>
                  </a:cubicBezTo>
                  <a:cubicBezTo>
                    <a:pt x="225" y="103"/>
                    <a:pt x="225" y="103"/>
                    <a:pt x="225" y="103"/>
                  </a:cubicBezTo>
                  <a:close/>
                  <a:moveTo>
                    <a:pt x="215" y="74"/>
                  </a:moveTo>
                  <a:cubicBezTo>
                    <a:pt x="213" y="74"/>
                    <a:pt x="212" y="74"/>
                    <a:pt x="210" y="73"/>
                  </a:cubicBezTo>
                  <a:cubicBezTo>
                    <a:pt x="185" y="69"/>
                    <a:pt x="159" y="68"/>
                    <a:pt x="138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10" y="66"/>
                    <a:pt x="98" y="68"/>
                    <a:pt x="72" y="71"/>
                  </a:cubicBezTo>
                  <a:cubicBezTo>
                    <a:pt x="67" y="71"/>
                    <a:pt x="62" y="72"/>
                    <a:pt x="55" y="73"/>
                  </a:cubicBezTo>
                  <a:cubicBezTo>
                    <a:pt x="52" y="74"/>
                    <a:pt x="48" y="74"/>
                    <a:pt x="46" y="72"/>
                  </a:cubicBezTo>
                  <a:cubicBezTo>
                    <a:pt x="43" y="69"/>
                    <a:pt x="43" y="65"/>
                    <a:pt x="43" y="60"/>
                  </a:cubicBezTo>
                  <a:cubicBezTo>
                    <a:pt x="44" y="54"/>
                    <a:pt x="46" y="42"/>
                    <a:pt x="50" y="30"/>
                  </a:cubicBezTo>
                  <a:cubicBezTo>
                    <a:pt x="52" y="26"/>
                    <a:pt x="55" y="23"/>
                    <a:pt x="59" y="22"/>
                  </a:cubicBezTo>
                  <a:cubicBezTo>
                    <a:pt x="63" y="21"/>
                    <a:pt x="67" y="20"/>
                    <a:pt x="72" y="20"/>
                  </a:cubicBezTo>
                  <a:cubicBezTo>
                    <a:pt x="113" y="20"/>
                    <a:pt x="143" y="20"/>
                    <a:pt x="182" y="20"/>
                  </a:cubicBezTo>
                  <a:cubicBezTo>
                    <a:pt x="195" y="20"/>
                    <a:pt x="195" y="20"/>
                    <a:pt x="195" y="20"/>
                  </a:cubicBezTo>
                  <a:cubicBezTo>
                    <a:pt x="198" y="20"/>
                    <a:pt x="200" y="21"/>
                    <a:pt x="202" y="21"/>
                  </a:cubicBezTo>
                  <a:cubicBezTo>
                    <a:pt x="210" y="22"/>
                    <a:pt x="215" y="26"/>
                    <a:pt x="217" y="33"/>
                  </a:cubicBezTo>
                  <a:cubicBezTo>
                    <a:pt x="218" y="37"/>
                    <a:pt x="219" y="41"/>
                    <a:pt x="220" y="45"/>
                  </a:cubicBezTo>
                  <a:cubicBezTo>
                    <a:pt x="221" y="50"/>
                    <a:pt x="223" y="55"/>
                    <a:pt x="224" y="60"/>
                  </a:cubicBezTo>
                  <a:cubicBezTo>
                    <a:pt x="225" y="63"/>
                    <a:pt x="225" y="68"/>
                    <a:pt x="222" y="71"/>
                  </a:cubicBezTo>
                  <a:cubicBezTo>
                    <a:pt x="220" y="73"/>
                    <a:pt x="218" y="74"/>
                    <a:pt x="215" y="74"/>
                  </a:cubicBezTo>
                  <a:close/>
                  <a:moveTo>
                    <a:pt x="125" y="61"/>
                  </a:moveTo>
                  <a:cubicBezTo>
                    <a:pt x="129" y="61"/>
                    <a:pt x="133" y="61"/>
                    <a:pt x="138" y="61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60" y="62"/>
                    <a:pt x="185" y="63"/>
                    <a:pt x="211" y="67"/>
                  </a:cubicBezTo>
                  <a:cubicBezTo>
                    <a:pt x="216" y="68"/>
                    <a:pt x="218" y="67"/>
                    <a:pt x="218" y="67"/>
                  </a:cubicBezTo>
                  <a:cubicBezTo>
                    <a:pt x="218" y="67"/>
                    <a:pt x="219" y="65"/>
                    <a:pt x="218" y="61"/>
                  </a:cubicBezTo>
                  <a:cubicBezTo>
                    <a:pt x="217" y="56"/>
                    <a:pt x="216" y="51"/>
                    <a:pt x="214" y="47"/>
                  </a:cubicBezTo>
                  <a:cubicBezTo>
                    <a:pt x="213" y="43"/>
                    <a:pt x="212" y="39"/>
                    <a:pt x="211" y="34"/>
                  </a:cubicBezTo>
                  <a:cubicBezTo>
                    <a:pt x="210" y="30"/>
                    <a:pt x="207" y="28"/>
                    <a:pt x="201" y="27"/>
                  </a:cubicBezTo>
                  <a:cubicBezTo>
                    <a:pt x="200" y="26"/>
                    <a:pt x="197" y="26"/>
                    <a:pt x="195" y="26"/>
                  </a:cubicBezTo>
                  <a:cubicBezTo>
                    <a:pt x="182" y="26"/>
                    <a:pt x="182" y="26"/>
                    <a:pt x="182" y="26"/>
                  </a:cubicBezTo>
                  <a:cubicBezTo>
                    <a:pt x="143" y="26"/>
                    <a:pt x="113" y="26"/>
                    <a:pt x="72" y="26"/>
                  </a:cubicBezTo>
                  <a:cubicBezTo>
                    <a:pt x="68" y="26"/>
                    <a:pt x="65" y="27"/>
                    <a:pt x="61" y="28"/>
                  </a:cubicBezTo>
                  <a:cubicBezTo>
                    <a:pt x="58" y="29"/>
                    <a:pt x="57" y="30"/>
                    <a:pt x="56" y="32"/>
                  </a:cubicBezTo>
                  <a:cubicBezTo>
                    <a:pt x="52" y="44"/>
                    <a:pt x="50" y="55"/>
                    <a:pt x="49" y="60"/>
                  </a:cubicBezTo>
                  <a:cubicBezTo>
                    <a:pt x="49" y="65"/>
                    <a:pt x="49" y="67"/>
                    <a:pt x="50" y="67"/>
                  </a:cubicBezTo>
                  <a:cubicBezTo>
                    <a:pt x="50" y="67"/>
                    <a:pt x="51" y="68"/>
                    <a:pt x="55" y="67"/>
                  </a:cubicBezTo>
                  <a:cubicBezTo>
                    <a:pt x="61" y="66"/>
                    <a:pt x="66" y="65"/>
                    <a:pt x="71" y="65"/>
                  </a:cubicBezTo>
                  <a:cubicBezTo>
                    <a:pt x="93" y="62"/>
                    <a:pt x="105" y="61"/>
                    <a:pt x="125" y="61"/>
                  </a:cubicBezTo>
                  <a:close/>
                </a:path>
              </a:pathLst>
            </a:custGeom>
            <a:solidFill>
              <a:srgbClr val="7AA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5" name="Oval 12">
            <a:extLst>
              <a:ext uri="{FF2B5EF4-FFF2-40B4-BE49-F238E27FC236}">
                <a16:creationId xmlns:a16="http://schemas.microsoft.com/office/drawing/2014/main" xmlns="" id="{3C51FDA7-F478-4D43-B66E-E098059810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677026" y="1123951"/>
            <a:ext cx="3481388" cy="3482975"/>
          </a:xfrm>
          <a:prstGeom prst="ellipse">
            <a:avLst/>
          </a:prstGeom>
          <a:solidFill>
            <a:srgbClr val="003E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32620C64-76AD-4284-BCAE-C2C10AE4080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77039" y="1226345"/>
            <a:ext cx="3279775" cy="327977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C68458-71D0-4BA8-B619-42D1EE2DBB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685" y="934065"/>
            <a:ext cx="4281026" cy="2531843"/>
          </a:xfrm>
        </p:spPr>
        <p:txBody>
          <a:bodyPr lIns="0" anchor="b"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8B1802C-E43F-4BA5-A59C-A109DCA9C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85" y="3575504"/>
            <a:ext cx="4281026" cy="1317762"/>
          </a:xfrm>
        </p:spPr>
        <p:txBody>
          <a:bodyPr lIns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874" name="Picture 1873">
            <a:extLst>
              <a:ext uri="{FF2B5EF4-FFF2-40B4-BE49-F238E27FC236}">
                <a16:creationId xmlns:a16="http://schemas.microsoft.com/office/drawing/2014/main" xmlns="" id="{B748398E-05FE-45FB-A6BE-AEDBE941501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8702" y="175147"/>
            <a:ext cx="1521933" cy="450000"/>
          </a:xfrm>
          <a:prstGeom prst="rect">
            <a:avLst/>
          </a:prstGeom>
        </p:spPr>
      </p:pic>
      <p:sp>
        <p:nvSpPr>
          <p:cNvPr id="16" name="Freeform 13">
            <a:extLst>
              <a:ext uri="{FF2B5EF4-FFF2-40B4-BE49-F238E27FC236}">
                <a16:creationId xmlns:a16="http://schemas.microsoft.com/office/drawing/2014/main" xmlns="" id="{640386F2-042A-4166-9157-525F91FC492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638926" y="1087438"/>
            <a:ext cx="3556000" cy="3557588"/>
          </a:xfrm>
          <a:custGeom>
            <a:avLst/>
            <a:gdLst>
              <a:gd name="T0" fmla="*/ 474 w 947"/>
              <a:gd name="T1" fmla="*/ 946 h 946"/>
              <a:gd name="T2" fmla="*/ 0 w 947"/>
              <a:gd name="T3" fmla="*/ 473 h 946"/>
              <a:gd name="T4" fmla="*/ 474 w 947"/>
              <a:gd name="T5" fmla="*/ 0 h 946"/>
              <a:gd name="T6" fmla="*/ 947 w 947"/>
              <a:gd name="T7" fmla="*/ 473 h 946"/>
              <a:gd name="T8" fmla="*/ 474 w 947"/>
              <a:gd name="T9" fmla="*/ 946 h 946"/>
              <a:gd name="T10" fmla="*/ 474 w 947"/>
              <a:gd name="T11" fmla="*/ 20 h 946"/>
              <a:gd name="T12" fmla="*/ 20 w 947"/>
              <a:gd name="T13" fmla="*/ 473 h 946"/>
              <a:gd name="T14" fmla="*/ 474 w 947"/>
              <a:gd name="T15" fmla="*/ 926 h 946"/>
              <a:gd name="T16" fmla="*/ 927 w 947"/>
              <a:gd name="T17" fmla="*/ 473 h 946"/>
              <a:gd name="T18" fmla="*/ 474 w 947"/>
              <a:gd name="T19" fmla="*/ 20 h 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47" h="946">
                <a:moveTo>
                  <a:pt x="474" y="946"/>
                </a:moveTo>
                <a:cubicBezTo>
                  <a:pt x="212" y="946"/>
                  <a:pt x="0" y="734"/>
                  <a:pt x="0" y="473"/>
                </a:cubicBezTo>
                <a:cubicBezTo>
                  <a:pt x="0" y="212"/>
                  <a:pt x="212" y="0"/>
                  <a:pt x="474" y="0"/>
                </a:cubicBezTo>
                <a:cubicBezTo>
                  <a:pt x="735" y="0"/>
                  <a:pt x="947" y="212"/>
                  <a:pt x="947" y="473"/>
                </a:cubicBezTo>
                <a:cubicBezTo>
                  <a:pt x="947" y="734"/>
                  <a:pt x="735" y="946"/>
                  <a:pt x="474" y="946"/>
                </a:cubicBezTo>
                <a:close/>
                <a:moveTo>
                  <a:pt x="474" y="20"/>
                </a:moveTo>
                <a:cubicBezTo>
                  <a:pt x="223" y="20"/>
                  <a:pt x="20" y="223"/>
                  <a:pt x="20" y="473"/>
                </a:cubicBezTo>
                <a:cubicBezTo>
                  <a:pt x="20" y="723"/>
                  <a:pt x="223" y="926"/>
                  <a:pt x="474" y="926"/>
                </a:cubicBezTo>
                <a:cubicBezTo>
                  <a:pt x="724" y="926"/>
                  <a:pt x="927" y="723"/>
                  <a:pt x="927" y="473"/>
                </a:cubicBezTo>
                <a:cubicBezTo>
                  <a:pt x="927" y="223"/>
                  <a:pt x="724" y="20"/>
                  <a:pt x="474" y="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73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9">
            <a:extLst>
              <a:ext uri="{FF2B5EF4-FFF2-40B4-BE49-F238E27FC236}">
                <a16:creationId xmlns:a16="http://schemas.microsoft.com/office/drawing/2014/main" xmlns="" id="{F94931B9-4111-4783-9CC4-AE56EF2D1B2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121275" y="0"/>
            <a:ext cx="7089775" cy="6858000"/>
            <a:chOff x="3226" y="0"/>
            <a:chExt cx="4466" cy="4320"/>
          </a:xfrm>
        </p:grpSpPr>
        <p:sp>
          <p:nvSpPr>
            <p:cNvPr id="9" name="AutoShape 18">
              <a:extLst>
                <a:ext uri="{FF2B5EF4-FFF2-40B4-BE49-F238E27FC236}">
                  <a16:creationId xmlns:a16="http://schemas.microsoft.com/office/drawing/2014/main" xmlns="" id="{76D3E982-D7F3-4625-9DF0-2D919FE0D84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226" y="0"/>
              <a:ext cx="446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20">
              <a:extLst>
                <a:ext uri="{FF2B5EF4-FFF2-40B4-BE49-F238E27FC236}">
                  <a16:creationId xmlns:a16="http://schemas.microsoft.com/office/drawing/2014/main" xmlns="" id="{45BBA174-800B-49C1-9A79-234AE4408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5" y="1699"/>
              <a:ext cx="616" cy="1059"/>
            </a:xfrm>
            <a:custGeom>
              <a:avLst/>
              <a:gdLst>
                <a:gd name="T0" fmla="*/ 616 w 616"/>
                <a:gd name="T1" fmla="*/ 1059 h 1059"/>
                <a:gd name="T2" fmla="*/ 0 w 616"/>
                <a:gd name="T3" fmla="*/ 530 h 1059"/>
                <a:gd name="T4" fmla="*/ 616 w 616"/>
                <a:gd name="T5" fmla="*/ 0 h 1059"/>
                <a:gd name="T6" fmla="*/ 616 w 616"/>
                <a:gd name="T7" fmla="*/ 1059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6" h="1059">
                  <a:moveTo>
                    <a:pt x="616" y="1059"/>
                  </a:moveTo>
                  <a:lnTo>
                    <a:pt x="0" y="530"/>
                  </a:lnTo>
                  <a:lnTo>
                    <a:pt x="616" y="0"/>
                  </a:lnTo>
                  <a:lnTo>
                    <a:pt x="616" y="1059"/>
                  </a:lnTo>
                  <a:close/>
                </a:path>
              </a:pathLst>
            </a:custGeom>
            <a:solidFill>
              <a:srgbClr val="BA9D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xmlns="" id="{ADE23DF6-251E-4A0A-B7B6-1B350AFC717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41" y="0"/>
              <a:ext cx="3851" cy="4320"/>
            </a:xfrm>
            <a:custGeom>
              <a:avLst/>
              <a:gdLst>
                <a:gd name="T0" fmla="*/ 0 w 3851"/>
                <a:gd name="T1" fmla="*/ 0 h 4320"/>
                <a:gd name="T2" fmla="*/ 3851 w 3851"/>
                <a:gd name="T3" fmla="*/ 0 h 4320"/>
                <a:gd name="T4" fmla="*/ 3851 w 3851"/>
                <a:gd name="T5" fmla="*/ 4320 h 4320"/>
                <a:gd name="T6" fmla="*/ 0 w 3851"/>
                <a:gd name="T7" fmla="*/ 4320 h 4320"/>
                <a:gd name="T8" fmla="*/ 0 w 3851"/>
                <a:gd name="T9" fmla="*/ 0 h 4320"/>
                <a:gd name="T10" fmla="*/ 3269 w 3851"/>
                <a:gd name="T11" fmla="*/ 2226 h 4320"/>
                <a:gd name="T12" fmla="*/ 3851 w 3851"/>
                <a:gd name="T13" fmla="*/ 2726 h 4320"/>
                <a:gd name="T14" fmla="*/ 3851 w 3851"/>
                <a:gd name="T15" fmla="*/ 1726 h 4320"/>
                <a:gd name="T16" fmla="*/ 3269 w 3851"/>
                <a:gd name="T17" fmla="*/ 2226 h 4320"/>
                <a:gd name="T18" fmla="*/ 0 w 3851"/>
                <a:gd name="T19" fmla="*/ 2757 h 4320"/>
                <a:gd name="T20" fmla="*/ 616 w 3851"/>
                <a:gd name="T21" fmla="*/ 2228 h 4320"/>
                <a:gd name="T22" fmla="*/ 0 w 3851"/>
                <a:gd name="T23" fmla="*/ 1699 h 4320"/>
                <a:gd name="T24" fmla="*/ 0 w 3851"/>
                <a:gd name="T25" fmla="*/ 2757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51" h="4320">
                  <a:moveTo>
                    <a:pt x="0" y="0"/>
                  </a:moveTo>
                  <a:lnTo>
                    <a:pt x="3851" y="0"/>
                  </a:lnTo>
                  <a:lnTo>
                    <a:pt x="385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  <a:moveTo>
                    <a:pt x="3269" y="2226"/>
                  </a:moveTo>
                  <a:lnTo>
                    <a:pt x="3851" y="2726"/>
                  </a:lnTo>
                  <a:lnTo>
                    <a:pt x="3851" y="1726"/>
                  </a:lnTo>
                  <a:lnTo>
                    <a:pt x="3269" y="2226"/>
                  </a:lnTo>
                  <a:close/>
                  <a:moveTo>
                    <a:pt x="0" y="2757"/>
                  </a:moveTo>
                  <a:lnTo>
                    <a:pt x="616" y="2228"/>
                  </a:lnTo>
                  <a:lnTo>
                    <a:pt x="0" y="1699"/>
                  </a:lnTo>
                  <a:lnTo>
                    <a:pt x="0" y="27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E3A5A6C-8D21-4FFA-A577-9C596B439D44}"/>
              </a:ext>
            </a:extLst>
          </p:cNvPr>
          <p:cNvSpPr/>
          <p:nvPr userDrawn="1"/>
        </p:nvSpPr>
        <p:spPr>
          <a:xfrm>
            <a:off x="6094413" y="-10190"/>
            <a:ext cx="6113463" cy="1494503"/>
          </a:xfrm>
          <a:prstGeom prst="rect">
            <a:avLst/>
          </a:prstGeom>
          <a:solidFill>
            <a:srgbClr val="F4F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2E2E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8" y="152400"/>
            <a:ext cx="10140953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1633" y="2172929"/>
            <a:ext cx="3911028" cy="442472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xmlns="" id="{CA8D2D91-0599-4E5F-8DFF-BC8B0A9057E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7654" y="174625"/>
            <a:ext cx="1522413" cy="450850"/>
            <a:chOff x="6556" y="110"/>
            <a:chExt cx="959" cy="284"/>
          </a:xfrm>
          <a:solidFill>
            <a:schemeClr val="tx2"/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2BF06F3B-4636-4A63-BFB7-97EE87DFE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1" y="150"/>
              <a:ext cx="47" cy="63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BB75F998-3FFF-4225-9F49-C7F9C0EA40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8" y="152"/>
              <a:ext cx="117" cy="5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8A97CDD8-0B77-4E6E-98BC-93ECA5858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6" y="152"/>
              <a:ext cx="62" cy="6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4E14386A-1EC4-44AD-9B06-222441600F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99" y="152"/>
              <a:ext cx="64" cy="59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ACC7A2AC-96F3-471F-ACBC-02E3F05D4D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3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1EFFCD58-DD2A-40E1-B4A2-299051850F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1" y="152"/>
              <a:ext cx="66" cy="59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8AC0AF28-48D4-4C4A-B1F6-7EE418BC81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1" y="152"/>
              <a:ext cx="45" cy="5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7EDFA357-5310-46C9-9831-8482E038EE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7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9C8AE89A-7D2D-432E-998D-C159852786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74" y="151"/>
              <a:ext cx="41" cy="60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B7F4D9EA-BA05-4D27-9EF1-989260A5BC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4" y="226"/>
              <a:ext cx="93" cy="13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FCCAC49F-4010-40C7-9791-DBDA3BC31D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29" y="229"/>
              <a:ext cx="121" cy="136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B5B1F024-86CA-4A36-ABE9-30CDF6A946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2" y="229"/>
              <a:ext cx="92" cy="132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F92ADF2E-9F7C-4A53-8A57-3A012EE90F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" y="229"/>
              <a:ext cx="117" cy="132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205C43EC-C1B6-41E9-9E75-48C8BC8C8A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13" y="151"/>
              <a:ext cx="58" cy="60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1061B5B9-4D67-497F-82C7-F9A5BA0254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93" y="150"/>
              <a:ext cx="73" cy="63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1560E086-B136-422D-9AA5-8161EF81FD9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66" y="227"/>
              <a:ext cx="116" cy="134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1F20620D-5E0A-48FD-9A82-72E8A7697BF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83" y="226"/>
              <a:ext cx="117" cy="135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31A02084-A3C1-4CD9-A55E-984B32A866C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6" y="110"/>
              <a:ext cx="217" cy="284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58944943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9">
            <a:extLst>
              <a:ext uri="{FF2B5EF4-FFF2-40B4-BE49-F238E27FC236}">
                <a16:creationId xmlns:a16="http://schemas.microsoft.com/office/drawing/2014/main" xmlns="" id="{F94931B9-4111-4783-9CC4-AE56EF2D1B2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121275" y="0"/>
            <a:ext cx="7089775" cy="6858000"/>
            <a:chOff x="3226" y="0"/>
            <a:chExt cx="4466" cy="4320"/>
          </a:xfrm>
        </p:grpSpPr>
        <p:sp>
          <p:nvSpPr>
            <p:cNvPr id="9" name="AutoShape 18">
              <a:extLst>
                <a:ext uri="{FF2B5EF4-FFF2-40B4-BE49-F238E27FC236}">
                  <a16:creationId xmlns:a16="http://schemas.microsoft.com/office/drawing/2014/main" xmlns="" id="{76D3E982-D7F3-4625-9DF0-2D919FE0D84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226" y="0"/>
              <a:ext cx="446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20">
              <a:extLst>
                <a:ext uri="{FF2B5EF4-FFF2-40B4-BE49-F238E27FC236}">
                  <a16:creationId xmlns:a16="http://schemas.microsoft.com/office/drawing/2014/main" xmlns="" id="{45BBA174-800B-49C1-9A79-234AE4408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5" y="1699"/>
              <a:ext cx="616" cy="1059"/>
            </a:xfrm>
            <a:custGeom>
              <a:avLst/>
              <a:gdLst>
                <a:gd name="T0" fmla="*/ 616 w 616"/>
                <a:gd name="T1" fmla="*/ 1059 h 1059"/>
                <a:gd name="T2" fmla="*/ 0 w 616"/>
                <a:gd name="T3" fmla="*/ 530 h 1059"/>
                <a:gd name="T4" fmla="*/ 616 w 616"/>
                <a:gd name="T5" fmla="*/ 0 h 1059"/>
                <a:gd name="T6" fmla="*/ 616 w 616"/>
                <a:gd name="T7" fmla="*/ 1059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6" h="1059">
                  <a:moveTo>
                    <a:pt x="616" y="1059"/>
                  </a:moveTo>
                  <a:lnTo>
                    <a:pt x="0" y="530"/>
                  </a:lnTo>
                  <a:lnTo>
                    <a:pt x="616" y="0"/>
                  </a:lnTo>
                  <a:lnTo>
                    <a:pt x="616" y="10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xmlns="" id="{ADE23DF6-251E-4A0A-B7B6-1B350AFC717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41" y="0"/>
              <a:ext cx="3851" cy="4320"/>
            </a:xfrm>
            <a:custGeom>
              <a:avLst/>
              <a:gdLst>
                <a:gd name="T0" fmla="*/ 0 w 3851"/>
                <a:gd name="T1" fmla="*/ 0 h 4320"/>
                <a:gd name="T2" fmla="*/ 3851 w 3851"/>
                <a:gd name="T3" fmla="*/ 0 h 4320"/>
                <a:gd name="T4" fmla="*/ 3851 w 3851"/>
                <a:gd name="T5" fmla="*/ 4320 h 4320"/>
                <a:gd name="T6" fmla="*/ 0 w 3851"/>
                <a:gd name="T7" fmla="*/ 4320 h 4320"/>
                <a:gd name="T8" fmla="*/ 0 w 3851"/>
                <a:gd name="T9" fmla="*/ 0 h 4320"/>
                <a:gd name="T10" fmla="*/ 3269 w 3851"/>
                <a:gd name="T11" fmla="*/ 2226 h 4320"/>
                <a:gd name="T12" fmla="*/ 3851 w 3851"/>
                <a:gd name="T13" fmla="*/ 2726 h 4320"/>
                <a:gd name="T14" fmla="*/ 3851 w 3851"/>
                <a:gd name="T15" fmla="*/ 1726 h 4320"/>
                <a:gd name="T16" fmla="*/ 3269 w 3851"/>
                <a:gd name="T17" fmla="*/ 2226 h 4320"/>
                <a:gd name="T18" fmla="*/ 0 w 3851"/>
                <a:gd name="T19" fmla="*/ 2757 h 4320"/>
                <a:gd name="T20" fmla="*/ 616 w 3851"/>
                <a:gd name="T21" fmla="*/ 2228 h 4320"/>
                <a:gd name="T22" fmla="*/ 0 w 3851"/>
                <a:gd name="T23" fmla="*/ 1699 h 4320"/>
                <a:gd name="T24" fmla="*/ 0 w 3851"/>
                <a:gd name="T25" fmla="*/ 2757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51" h="4320">
                  <a:moveTo>
                    <a:pt x="0" y="0"/>
                  </a:moveTo>
                  <a:lnTo>
                    <a:pt x="3851" y="0"/>
                  </a:lnTo>
                  <a:lnTo>
                    <a:pt x="385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  <a:moveTo>
                    <a:pt x="3269" y="2226"/>
                  </a:moveTo>
                  <a:lnTo>
                    <a:pt x="3851" y="2726"/>
                  </a:lnTo>
                  <a:lnTo>
                    <a:pt x="3851" y="1726"/>
                  </a:lnTo>
                  <a:lnTo>
                    <a:pt x="3269" y="2226"/>
                  </a:lnTo>
                  <a:close/>
                  <a:moveTo>
                    <a:pt x="0" y="2757"/>
                  </a:moveTo>
                  <a:lnTo>
                    <a:pt x="616" y="2228"/>
                  </a:lnTo>
                  <a:lnTo>
                    <a:pt x="0" y="1699"/>
                  </a:lnTo>
                  <a:lnTo>
                    <a:pt x="0" y="27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E3A5A6C-8D21-4FFA-A577-9C596B439D44}"/>
              </a:ext>
            </a:extLst>
          </p:cNvPr>
          <p:cNvSpPr/>
          <p:nvPr userDrawn="1"/>
        </p:nvSpPr>
        <p:spPr>
          <a:xfrm>
            <a:off x="6094413" y="-10190"/>
            <a:ext cx="6113463" cy="1494503"/>
          </a:xfrm>
          <a:prstGeom prst="rect">
            <a:avLst/>
          </a:prstGeom>
          <a:solidFill>
            <a:srgbClr val="F4F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2E2E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8" y="152400"/>
            <a:ext cx="10140953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1633" y="2172929"/>
            <a:ext cx="3911028" cy="442472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xmlns="" id="{CA8D2D91-0599-4E5F-8DFF-BC8B0A9057E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7654" y="174625"/>
            <a:ext cx="1522413" cy="450850"/>
            <a:chOff x="6556" y="110"/>
            <a:chExt cx="959" cy="284"/>
          </a:xfrm>
          <a:solidFill>
            <a:schemeClr val="tx2"/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2BF06F3B-4636-4A63-BFB7-97EE87DFE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1" y="150"/>
              <a:ext cx="47" cy="63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BB75F998-3FFF-4225-9F49-C7F9C0EA40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8" y="152"/>
              <a:ext cx="117" cy="5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8A97CDD8-0B77-4E6E-98BC-93ECA5858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6" y="152"/>
              <a:ext cx="62" cy="6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4E14386A-1EC4-44AD-9B06-222441600F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99" y="152"/>
              <a:ext cx="64" cy="59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ACC7A2AC-96F3-471F-ACBC-02E3F05D4D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3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1EFFCD58-DD2A-40E1-B4A2-299051850F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1" y="152"/>
              <a:ext cx="66" cy="59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8AC0AF28-48D4-4C4A-B1F6-7EE418BC81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1" y="152"/>
              <a:ext cx="45" cy="5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7EDFA357-5310-46C9-9831-8482E038EE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7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9C8AE89A-7D2D-432E-998D-C159852786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74" y="151"/>
              <a:ext cx="41" cy="60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B7F4D9EA-BA05-4D27-9EF1-989260A5BC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4" y="226"/>
              <a:ext cx="93" cy="13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FCCAC49F-4010-40C7-9791-DBDA3BC31D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29" y="229"/>
              <a:ext cx="121" cy="136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B5B1F024-86CA-4A36-ABE9-30CDF6A946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2" y="229"/>
              <a:ext cx="92" cy="132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F92ADF2E-9F7C-4A53-8A57-3A012EE90F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" y="229"/>
              <a:ext cx="117" cy="132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205C43EC-C1B6-41E9-9E75-48C8BC8C8A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13" y="151"/>
              <a:ext cx="58" cy="60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1061B5B9-4D67-497F-82C7-F9A5BA0254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93" y="150"/>
              <a:ext cx="73" cy="63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1560E086-B136-422D-9AA5-8161EF81FD9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66" y="227"/>
              <a:ext cx="116" cy="134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1F20620D-5E0A-48FD-9A82-72E8A7697BF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83" y="226"/>
              <a:ext cx="117" cy="135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31A02084-A3C1-4CD9-A55E-984B32A866C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6" y="110"/>
              <a:ext cx="217" cy="284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7801334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0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9">
            <a:extLst>
              <a:ext uri="{FF2B5EF4-FFF2-40B4-BE49-F238E27FC236}">
                <a16:creationId xmlns:a16="http://schemas.microsoft.com/office/drawing/2014/main" xmlns="" id="{F94931B9-4111-4783-9CC4-AE56EF2D1B2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121275" y="0"/>
            <a:ext cx="7089775" cy="6858000"/>
            <a:chOff x="3226" y="0"/>
            <a:chExt cx="4466" cy="4320"/>
          </a:xfrm>
        </p:grpSpPr>
        <p:sp>
          <p:nvSpPr>
            <p:cNvPr id="9" name="AutoShape 18">
              <a:extLst>
                <a:ext uri="{FF2B5EF4-FFF2-40B4-BE49-F238E27FC236}">
                  <a16:creationId xmlns:a16="http://schemas.microsoft.com/office/drawing/2014/main" xmlns="" id="{76D3E982-D7F3-4625-9DF0-2D919FE0D84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226" y="0"/>
              <a:ext cx="446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20">
              <a:extLst>
                <a:ext uri="{FF2B5EF4-FFF2-40B4-BE49-F238E27FC236}">
                  <a16:creationId xmlns:a16="http://schemas.microsoft.com/office/drawing/2014/main" xmlns="" id="{45BBA174-800B-49C1-9A79-234AE4408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5" y="1699"/>
              <a:ext cx="616" cy="1059"/>
            </a:xfrm>
            <a:custGeom>
              <a:avLst/>
              <a:gdLst>
                <a:gd name="T0" fmla="*/ 616 w 616"/>
                <a:gd name="T1" fmla="*/ 1059 h 1059"/>
                <a:gd name="T2" fmla="*/ 0 w 616"/>
                <a:gd name="T3" fmla="*/ 530 h 1059"/>
                <a:gd name="T4" fmla="*/ 616 w 616"/>
                <a:gd name="T5" fmla="*/ 0 h 1059"/>
                <a:gd name="T6" fmla="*/ 616 w 616"/>
                <a:gd name="T7" fmla="*/ 1059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6" h="1059">
                  <a:moveTo>
                    <a:pt x="616" y="1059"/>
                  </a:moveTo>
                  <a:lnTo>
                    <a:pt x="0" y="530"/>
                  </a:lnTo>
                  <a:lnTo>
                    <a:pt x="616" y="0"/>
                  </a:lnTo>
                  <a:lnTo>
                    <a:pt x="616" y="105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xmlns="" id="{ADE23DF6-251E-4A0A-B7B6-1B350AFC717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41" y="0"/>
              <a:ext cx="3851" cy="4320"/>
            </a:xfrm>
            <a:custGeom>
              <a:avLst/>
              <a:gdLst>
                <a:gd name="T0" fmla="*/ 0 w 3851"/>
                <a:gd name="T1" fmla="*/ 0 h 4320"/>
                <a:gd name="T2" fmla="*/ 3851 w 3851"/>
                <a:gd name="T3" fmla="*/ 0 h 4320"/>
                <a:gd name="T4" fmla="*/ 3851 w 3851"/>
                <a:gd name="T5" fmla="*/ 4320 h 4320"/>
                <a:gd name="T6" fmla="*/ 0 w 3851"/>
                <a:gd name="T7" fmla="*/ 4320 h 4320"/>
                <a:gd name="T8" fmla="*/ 0 w 3851"/>
                <a:gd name="T9" fmla="*/ 0 h 4320"/>
                <a:gd name="T10" fmla="*/ 3269 w 3851"/>
                <a:gd name="T11" fmla="*/ 2226 h 4320"/>
                <a:gd name="T12" fmla="*/ 3851 w 3851"/>
                <a:gd name="T13" fmla="*/ 2726 h 4320"/>
                <a:gd name="T14" fmla="*/ 3851 w 3851"/>
                <a:gd name="T15" fmla="*/ 1726 h 4320"/>
                <a:gd name="T16" fmla="*/ 3269 w 3851"/>
                <a:gd name="T17" fmla="*/ 2226 h 4320"/>
                <a:gd name="T18" fmla="*/ 0 w 3851"/>
                <a:gd name="T19" fmla="*/ 2757 h 4320"/>
                <a:gd name="T20" fmla="*/ 616 w 3851"/>
                <a:gd name="T21" fmla="*/ 2228 h 4320"/>
                <a:gd name="T22" fmla="*/ 0 w 3851"/>
                <a:gd name="T23" fmla="*/ 1699 h 4320"/>
                <a:gd name="T24" fmla="*/ 0 w 3851"/>
                <a:gd name="T25" fmla="*/ 2757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51" h="4320">
                  <a:moveTo>
                    <a:pt x="0" y="0"/>
                  </a:moveTo>
                  <a:lnTo>
                    <a:pt x="3851" y="0"/>
                  </a:lnTo>
                  <a:lnTo>
                    <a:pt x="385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  <a:moveTo>
                    <a:pt x="3269" y="2226"/>
                  </a:moveTo>
                  <a:lnTo>
                    <a:pt x="3851" y="2726"/>
                  </a:lnTo>
                  <a:lnTo>
                    <a:pt x="3851" y="1726"/>
                  </a:lnTo>
                  <a:lnTo>
                    <a:pt x="3269" y="2226"/>
                  </a:lnTo>
                  <a:close/>
                  <a:moveTo>
                    <a:pt x="0" y="2757"/>
                  </a:moveTo>
                  <a:lnTo>
                    <a:pt x="616" y="2228"/>
                  </a:lnTo>
                  <a:lnTo>
                    <a:pt x="0" y="1699"/>
                  </a:lnTo>
                  <a:lnTo>
                    <a:pt x="0" y="27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E3A5A6C-8D21-4FFA-A577-9C596B439D44}"/>
              </a:ext>
            </a:extLst>
          </p:cNvPr>
          <p:cNvSpPr/>
          <p:nvPr userDrawn="1"/>
        </p:nvSpPr>
        <p:spPr>
          <a:xfrm>
            <a:off x="6096000" y="-10190"/>
            <a:ext cx="6111876" cy="1494503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2E2E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4750" y="152400"/>
            <a:ext cx="4078291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1633" y="2172929"/>
            <a:ext cx="3911028" cy="442472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xmlns="" id="{CA8D2D91-0599-4E5F-8DFF-BC8B0A9057E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7654" y="174625"/>
            <a:ext cx="1522413" cy="450850"/>
            <a:chOff x="6556" y="110"/>
            <a:chExt cx="959" cy="284"/>
          </a:xfrm>
          <a:solidFill>
            <a:schemeClr val="tx2"/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2BF06F3B-4636-4A63-BFB7-97EE87DFE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1" y="150"/>
              <a:ext cx="47" cy="63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BB75F998-3FFF-4225-9F49-C7F9C0EA40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8" y="152"/>
              <a:ext cx="117" cy="5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8A97CDD8-0B77-4E6E-98BC-93ECA5858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6" y="152"/>
              <a:ext cx="62" cy="6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4E14386A-1EC4-44AD-9B06-222441600F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99" y="152"/>
              <a:ext cx="64" cy="59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ACC7A2AC-96F3-471F-ACBC-02E3F05D4D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3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1EFFCD58-DD2A-40E1-B4A2-299051850F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1" y="152"/>
              <a:ext cx="66" cy="59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8AC0AF28-48D4-4C4A-B1F6-7EE418BC81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1" y="152"/>
              <a:ext cx="45" cy="5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7EDFA357-5310-46C9-9831-8482E038EE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7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9C8AE89A-7D2D-432E-998D-C159852786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74" y="151"/>
              <a:ext cx="41" cy="60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B7F4D9EA-BA05-4D27-9EF1-989260A5BC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4" y="226"/>
              <a:ext cx="93" cy="13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FCCAC49F-4010-40C7-9791-DBDA3BC31D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29" y="229"/>
              <a:ext cx="121" cy="136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B5B1F024-86CA-4A36-ABE9-30CDF6A946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2" y="229"/>
              <a:ext cx="92" cy="132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F92ADF2E-9F7C-4A53-8A57-3A012EE90F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" y="229"/>
              <a:ext cx="117" cy="132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205C43EC-C1B6-41E9-9E75-48C8BC8C8A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13" y="151"/>
              <a:ext cx="58" cy="60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1061B5B9-4D67-497F-82C7-F9A5BA0254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93" y="150"/>
              <a:ext cx="73" cy="63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1560E086-B136-422D-9AA5-8161EF81FD9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66" y="227"/>
              <a:ext cx="116" cy="134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1F20620D-5E0A-48FD-9A82-72E8A7697BF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83" y="226"/>
              <a:ext cx="117" cy="135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31A02084-A3C1-4CD9-A55E-984B32A866C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6" y="110"/>
              <a:ext cx="217" cy="284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4888920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1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9">
            <a:extLst>
              <a:ext uri="{FF2B5EF4-FFF2-40B4-BE49-F238E27FC236}">
                <a16:creationId xmlns:a16="http://schemas.microsoft.com/office/drawing/2014/main" xmlns="" id="{F94931B9-4111-4783-9CC4-AE56EF2D1B2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121275" y="0"/>
            <a:ext cx="7089775" cy="6858000"/>
            <a:chOff x="3226" y="0"/>
            <a:chExt cx="4466" cy="4320"/>
          </a:xfrm>
        </p:grpSpPr>
        <p:sp>
          <p:nvSpPr>
            <p:cNvPr id="9" name="AutoShape 18">
              <a:extLst>
                <a:ext uri="{FF2B5EF4-FFF2-40B4-BE49-F238E27FC236}">
                  <a16:creationId xmlns:a16="http://schemas.microsoft.com/office/drawing/2014/main" xmlns="" id="{76D3E982-D7F3-4625-9DF0-2D919FE0D84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226" y="0"/>
              <a:ext cx="446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20">
              <a:extLst>
                <a:ext uri="{FF2B5EF4-FFF2-40B4-BE49-F238E27FC236}">
                  <a16:creationId xmlns:a16="http://schemas.microsoft.com/office/drawing/2014/main" xmlns="" id="{45BBA174-800B-49C1-9A79-234AE4408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5" y="1699"/>
              <a:ext cx="616" cy="1059"/>
            </a:xfrm>
            <a:custGeom>
              <a:avLst/>
              <a:gdLst>
                <a:gd name="T0" fmla="*/ 616 w 616"/>
                <a:gd name="T1" fmla="*/ 1059 h 1059"/>
                <a:gd name="T2" fmla="*/ 0 w 616"/>
                <a:gd name="T3" fmla="*/ 530 h 1059"/>
                <a:gd name="T4" fmla="*/ 616 w 616"/>
                <a:gd name="T5" fmla="*/ 0 h 1059"/>
                <a:gd name="T6" fmla="*/ 616 w 616"/>
                <a:gd name="T7" fmla="*/ 1059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6" h="1059">
                  <a:moveTo>
                    <a:pt x="616" y="1059"/>
                  </a:moveTo>
                  <a:lnTo>
                    <a:pt x="0" y="530"/>
                  </a:lnTo>
                  <a:lnTo>
                    <a:pt x="616" y="0"/>
                  </a:lnTo>
                  <a:lnTo>
                    <a:pt x="616" y="105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xmlns="" id="{ADE23DF6-251E-4A0A-B7B6-1B350AFC717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41" y="0"/>
              <a:ext cx="3851" cy="4320"/>
            </a:xfrm>
            <a:custGeom>
              <a:avLst/>
              <a:gdLst>
                <a:gd name="T0" fmla="*/ 0 w 3851"/>
                <a:gd name="T1" fmla="*/ 0 h 4320"/>
                <a:gd name="T2" fmla="*/ 3851 w 3851"/>
                <a:gd name="T3" fmla="*/ 0 h 4320"/>
                <a:gd name="T4" fmla="*/ 3851 w 3851"/>
                <a:gd name="T5" fmla="*/ 4320 h 4320"/>
                <a:gd name="T6" fmla="*/ 0 w 3851"/>
                <a:gd name="T7" fmla="*/ 4320 h 4320"/>
                <a:gd name="T8" fmla="*/ 0 w 3851"/>
                <a:gd name="T9" fmla="*/ 0 h 4320"/>
                <a:gd name="T10" fmla="*/ 3269 w 3851"/>
                <a:gd name="T11" fmla="*/ 2226 h 4320"/>
                <a:gd name="T12" fmla="*/ 3851 w 3851"/>
                <a:gd name="T13" fmla="*/ 2726 h 4320"/>
                <a:gd name="T14" fmla="*/ 3851 w 3851"/>
                <a:gd name="T15" fmla="*/ 1726 h 4320"/>
                <a:gd name="T16" fmla="*/ 3269 w 3851"/>
                <a:gd name="T17" fmla="*/ 2226 h 4320"/>
                <a:gd name="T18" fmla="*/ 0 w 3851"/>
                <a:gd name="T19" fmla="*/ 2757 h 4320"/>
                <a:gd name="T20" fmla="*/ 616 w 3851"/>
                <a:gd name="T21" fmla="*/ 2228 h 4320"/>
                <a:gd name="T22" fmla="*/ 0 w 3851"/>
                <a:gd name="T23" fmla="*/ 1699 h 4320"/>
                <a:gd name="T24" fmla="*/ 0 w 3851"/>
                <a:gd name="T25" fmla="*/ 2757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51" h="4320">
                  <a:moveTo>
                    <a:pt x="0" y="0"/>
                  </a:moveTo>
                  <a:lnTo>
                    <a:pt x="3851" y="0"/>
                  </a:lnTo>
                  <a:lnTo>
                    <a:pt x="385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  <a:moveTo>
                    <a:pt x="3269" y="2226"/>
                  </a:moveTo>
                  <a:lnTo>
                    <a:pt x="3851" y="2726"/>
                  </a:lnTo>
                  <a:lnTo>
                    <a:pt x="3851" y="1726"/>
                  </a:lnTo>
                  <a:lnTo>
                    <a:pt x="3269" y="2226"/>
                  </a:lnTo>
                  <a:close/>
                  <a:moveTo>
                    <a:pt x="0" y="2757"/>
                  </a:moveTo>
                  <a:lnTo>
                    <a:pt x="616" y="2228"/>
                  </a:lnTo>
                  <a:lnTo>
                    <a:pt x="0" y="1699"/>
                  </a:lnTo>
                  <a:lnTo>
                    <a:pt x="0" y="27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E3A5A6C-8D21-4FFA-A577-9C596B439D44}"/>
              </a:ext>
            </a:extLst>
          </p:cNvPr>
          <p:cNvSpPr/>
          <p:nvPr userDrawn="1"/>
        </p:nvSpPr>
        <p:spPr>
          <a:xfrm>
            <a:off x="6096000" y="-10190"/>
            <a:ext cx="6111876" cy="1494503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2E2E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4750" y="152400"/>
            <a:ext cx="4078291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1633" y="2172929"/>
            <a:ext cx="3911028" cy="442472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xmlns="" id="{CA8D2D91-0599-4E5F-8DFF-BC8B0A9057E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7654" y="174625"/>
            <a:ext cx="1522413" cy="450850"/>
            <a:chOff x="6556" y="110"/>
            <a:chExt cx="959" cy="284"/>
          </a:xfrm>
          <a:solidFill>
            <a:schemeClr val="tx2"/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2BF06F3B-4636-4A63-BFB7-97EE87DFE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1" y="150"/>
              <a:ext cx="47" cy="63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BB75F998-3FFF-4225-9F49-C7F9C0EA40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8" y="152"/>
              <a:ext cx="117" cy="5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8A97CDD8-0B77-4E6E-98BC-93ECA5858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6" y="152"/>
              <a:ext cx="62" cy="6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4E14386A-1EC4-44AD-9B06-222441600F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99" y="152"/>
              <a:ext cx="64" cy="59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ACC7A2AC-96F3-471F-ACBC-02E3F05D4D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3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1EFFCD58-DD2A-40E1-B4A2-299051850F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1" y="152"/>
              <a:ext cx="66" cy="59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8AC0AF28-48D4-4C4A-B1F6-7EE418BC81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1" y="152"/>
              <a:ext cx="45" cy="5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7EDFA357-5310-46C9-9831-8482E038EE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7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9C8AE89A-7D2D-432E-998D-C159852786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74" y="151"/>
              <a:ext cx="41" cy="60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B7F4D9EA-BA05-4D27-9EF1-989260A5BC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4" y="226"/>
              <a:ext cx="93" cy="13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FCCAC49F-4010-40C7-9791-DBDA3BC31D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29" y="229"/>
              <a:ext cx="121" cy="136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B5B1F024-86CA-4A36-ABE9-30CDF6A946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2" y="229"/>
              <a:ext cx="92" cy="132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F92ADF2E-9F7C-4A53-8A57-3A012EE90F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" y="229"/>
              <a:ext cx="117" cy="132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205C43EC-C1B6-41E9-9E75-48C8BC8C8A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13" y="151"/>
              <a:ext cx="58" cy="60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1061B5B9-4D67-497F-82C7-F9A5BA0254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93" y="150"/>
              <a:ext cx="73" cy="63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1560E086-B136-422D-9AA5-8161EF81FD9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66" y="227"/>
              <a:ext cx="116" cy="134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1F20620D-5E0A-48FD-9A82-72E8A7697BF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83" y="226"/>
              <a:ext cx="117" cy="135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31A02084-A3C1-4CD9-A55E-984B32A866C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6" y="110"/>
              <a:ext cx="217" cy="284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983685524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9">
            <a:extLst>
              <a:ext uri="{FF2B5EF4-FFF2-40B4-BE49-F238E27FC236}">
                <a16:creationId xmlns:a16="http://schemas.microsoft.com/office/drawing/2014/main" xmlns="" id="{F94931B9-4111-4783-9CC4-AE56EF2D1B2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-10676" y="20381"/>
            <a:ext cx="7089775" cy="6858000"/>
            <a:chOff x="3226" y="0"/>
            <a:chExt cx="4466" cy="4320"/>
          </a:xfrm>
        </p:grpSpPr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xmlns="" id="{ADE23DF6-251E-4A0A-B7B6-1B350AFC717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41" y="0"/>
              <a:ext cx="3851" cy="4320"/>
            </a:xfrm>
            <a:custGeom>
              <a:avLst/>
              <a:gdLst>
                <a:gd name="T0" fmla="*/ 0 w 3851"/>
                <a:gd name="T1" fmla="*/ 0 h 4320"/>
                <a:gd name="T2" fmla="*/ 3851 w 3851"/>
                <a:gd name="T3" fmla="*/ 0 h 4320"/>
                <a:gd name="T4" fmla="*/ 3851 w 3851"/>
                <a:gd name="T5" fmla="*/ 4320 h 4320"/>
                <a:gd name="T6" fmla="*/ 0 w 3851"/>
                <a:gd name="T7" fmla="*/ 4320 h 4320"/>
                <a:gd name="T8" fmla="*/ 0 w 3851"/>
                <a:gd name="T9" fmla="*/ 0 h 4320"/>
                <a:gd name="T10" fmla="*/ 3269 w 3851"/>
                <a:gd name="T11" fmla="*/ 2226 h 4320"/>
                <a:gd name="T12" fmla="*/ 3851 w 3851"/>
                <a:gd name="T13" fmla="*/ 2726 h 4320"/>
                <a:gd name="T14" fmla="*/ 3851 w 3851"/>
                <a:gd name="T15" fmla="*/ 1726 h 4320"/>
                <a:gd name="T16" fmla="*/ 3269 w 3851"/>
                <a:gd name="T17" fmla="*/ 2226 h 4320"/>
                <a:gd name="T18" fmla="*/ 0 w 3851"/>
                <a:gd name="T19" fmla="*/ 2757 h 4320"/>
                <a:gd name="T20" fmla="*/ 616 w 3851"/>
                <a:gd name="T21" fmla="*/ 2228 h 4320"/>
                <a:gd name="T22" fmla="*/ 0 w 3851"/>
                <a:gd name="T23" fmla="*/ 1699 h 4320"/>
                <a:gd name="T24" fmla="*/ 0 w 3851"/>
                <a:gd name="T25" fmla="*/ 2757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51" h="4320">
                  <a:moveTo>
                    <a:pt x="0" y="0"/>
                  </a:moveTo>
                  <a:lnTo>
                    <a:pt x="3851" y="0"/>
                  </a:lnTo>
                  <a:lnTo>
                    <a:pt x="385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  <a:moveTo>
                    <a:pt x="3269" y="2226"/>
                  </a:moveTo>
                  <a:lnTo>
                    <a:pt x="3851" y="2726"/>
                  </a:lnTo>
                  <a:lnTo>
                    <a:pt x="3851" y="1726"/>
                  </a:lnTo>
                  <a:lnTo>
                    <a:pt x="3269" y="2226"/>
                  </a:lnTo>
                  <a:close/>
                  <a:moveTo>
                    <a:pt x="0" y="2757"/>
                  </a:moveTo>
                  <a:lnTo>
                    <a:pt x="616" y="2228"/>
                  </a:lnTo>
                  <a:lnTo>
                    <a:pt x="0" y="1699"/>
                  </a:lnTo>
                  <a:lnTo>
                    <a:pt x="0" y="2757"/>
                  </a:lnTo>
                  <a:close/>
                </a:path>
              </a:pathLst>
            </a:custGeom>
            <a:solidFill>
              <a:srgbClr val="E2D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AutoShape 18">
              <a:extLst>
                <a:ext uri="{FF2B5EF4-FFF2-40B4-BE49-F238E27FC236}">
                  <a16:creationId xmlns:a16="http://schemas.microsoft.com/office/drawing/2014/main" xmlns="" id="{76D3E982-D7F3-4625-9DF0-2D919FE0D84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226" y="0"/>
              <a:ext cx="446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20">
              <a:extLst>
                <a:ext uri="{FF2B5EF4-FFF2-40B4-BE49-F238E27FC236}">
                  <a16:creationId xmlns:a16="http://schemas.microsoft.com/office/drawing/2014/main" xmlns="" id="{45BBA174-800B-49C1-9A79-234AE4408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5" y="1699"/>
              <a:ext cx="616" cy="1059"/>
            </a:xfrm>
            <a:custGeom>
              <a:avLst/>
              <a:gdLst>
                <a:gd name="T0" fmla="*/ 616 w 616"/>
                <a:gd name="T1" fmla="*/ 1059 h 1059"/>
                <a:gd name="T2" fmla="*/ 0 w 616"/>
                <a:gd name="T3" fmla="*/ 530 h 1059"/>
                <a:gd name="T4" fmla="*/ 616 w 616"/>
                <a:gd name="T5" fmla="*/ 0 h 1059"/>
                <a:gd name="T6" fmla="*/ 616 w 616"/>
                <a:gd name="T7" fmla="*/ 1059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6" h="1059">
                  <a:moveTo>
                    <a:pt x="616" y="1059"/>
                  </a:moveTo>
                  <a:lnTo>
                    <a:pt x="0" y="530"/>
                  </a:lnTo>
                  <a:lnTo>
                    <a:pt x="616" y="0"/>
                  </a:lnTo>
                  <a:lnTo>
                    <a:pt x="616" y="105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E3A5A6C-8D21-4FFA-A577-9C596B439D44}"/>
              </a:ext>
            </a:extLst>
          </p:cNvPr>
          <p:cNvSpPr/>
          <p:nvPr userDrawn="1"/>
        </p:nvSpPr>
        <p:spPr>
          <a:xfrm>
            <a:off x="-12263" y="-10190"/>
            <a:ext cx="12204264" cy="1494503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2E2E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9" y="152400"/>
            <a:ext cx="10106028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4263" y="2172929"/>
            <a:ext cx="3825874" cy="442472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xmlns="" id="{CA8D2D91-0599-4E5F-8DFF-BC8B0A9057E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7654" y="174625"/>
            <a:ext cx="1522413" cy="450850"/>
            <a:chOff x="6556" y="110"/>
            <a:chExt cx="959" cy="284"/>
          </a:xfrm>
          <a:solidFill>
            <a:schemeClr val="tx2"/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2BF06F3B-4636-4A63-BFB7-97EE87DFE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1" y="150"/>
              <a:ext cx="47" cy="63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BB75F998-3FFF-4225-9F49-C7F9C0EA40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8" y="152"/>
              <a:ext cx="117" cy="5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8A97CDD8-0B77-4E6E-98BC-93ECA5858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6" y="152"/>
              <a:ext cx="62" cy="6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4E14386A-1EC4-44AD-9B06-222441600F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99" y="152"/>
              <a:ext cx="64" cy="59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ACC7A2AC-96F3-471F-ACBC-02E3F05D4D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3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1EFFCD58-DD2A-40E1-B4A2-299051850F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1" y="152"/>
              <a:ext cx="66" cy="59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8AC0AF28-48D4-4C4A-B1F6-7EE418BC81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1" y="152"/>
              <a:ext cx="45" cy="5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7EDFA357-5310-46C9-9831-8482E038EE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7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9C8AE89A-7D2D-432E-998D-C159852786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74" y="151"/>
              <a:ext cx="41" cy="60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B7F4D9EA-BA05-4D27-9EF1-989260A5BC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4" y="226"/>
              <a:ext cx="93" cy="13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FCCAC49F-4010-40C7-9791-DBDA3BC31D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29" y="229"/>
              <a:ext cx="121" cy="136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B5B1F024-86CA-4A36-ABE9-30CDF6A946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2" y="229"/>
              <a:ext cx="92" cy="132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F92ADF2E-9F7C-4A53-8A57-3A012EE90F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" y="229"/>
              <a:ext cx="117" cy="132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205C43EC-C1B6-41E9-9E75-48C8BC8C8A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13" y="151"/>
              <a:ext cx="58" cy="60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1061B5B9-4D67-497F-82C7-F9A5BA0254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93" y="150"/>
              <a:ext cx="73" cy="63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1560E086-B136-422D-9AA5-8161EF81FD9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66" y="227"/>
              <a:ext cx="116" cy="134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1F20620D-5E0A-48FD-9A82-72E8A7697BF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83" y="226"/>
              <a:ext cx="117" cy="135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31A02084-A3C1-4CD9-A55E-984B32A866C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6" y="110"/>
              <a:ext cx="217" cy="284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50626625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9">
            <a:extLst>
              <a:ext uri="{FF2B5EF4-FFF2-40B4-BE49-F238E27FC236}">
                <a16:creationId xmlns:a16="http://schemas.microsoft.com/office/drawing/2014/main" xmlns="" id="{F94931B9-4111-4783-9CC4-AE56EF2D1B2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-10676" y="20381"/>
            <a:ext cx="7089775" cy="6858000"/>
            <a:chOff x="3226" y="0"/>
            <a:chExt cx="4466" cy="4320"/>
          </a:xfrm>
        </p:grpSpPr>
        <p:sp>
          <p:nvSpPr>
            <p:cNvPr id="11" name="Freeform 21">
              <a:extLst>
                <a:ext uri="{FF2B5EF4-FFF2-40B4-BE49-F238E27FC236}">
                  <a16:creationId xmlns:a16="http://schemas.microsoft.com/office/drawing/2014/main" xmlns="" id="{ADE23DF6-251E-4A0A-B7B6-1B350AFC717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41" y="0"/>
              <a:ext cx="3851" cy="4320"/>
            </a:xfrm>
            <a:custGeom>
              <a:avLst/>
              <a:gdLst>
                <a:gd name="T0" fmla="*/ 0 w 3851"/>
                <a:gd name="T1" fmla="*/ 0 h 4320"/>
                <a:gd name="T2" fmla="*/ 3851 w 3851"/>
                <a:gd name="T3" fmla="*/ 0 h 4320"/>
                <a:gd name="T4" fmla="*/ 3851 w 3851"/>
                <a:gd name="T5" fmla="*/ 4320 h 4320"/>
                <a:gd name="T6" fmla="*/ 0 w 3851"/>
                <a:gd name="T7" fmla="*/ 4320 h 4320"/>
                <a:gd name="T8" fmla="*/ 0 w 3851"/>
                <a:gd name="T9" fmla="*/ 0 h 4320"/>
                <a:gd name="T10" fmla="*/ 3269 w 3851"/>
                <a:gd name="T11" fmla="*/ 2226 h 4320"/>
                <a:gd name="T12" fmla="*/ 3851 w 3851"/>
                <a:gd name="T13" fmla="*/ 2726 h 4320"/>
                <a:gd name="T14" fmla="*/ 3851 w 3851"/>
                <a:gd name="T15" fmla="*/ 1726 h 4320"/>
                <a:gd name="T16" fmla="*/ 3269 w 3851"/>
                <a:gd name="T17" fmla="*/ 2226 h 4320"/>
                <a:gd name="T18" fmla="*/ 0 w 3851"/>
                <a:gd name="T19" fmla="*/ 2757 h 4320"/>
                <a:gd name="T20" fmla="*/ 616 w 3851"/>
                <a:gd name="T21" fmla="*/ 2228 h 4320"/>
                <a:gd name="T22" fmla="*/ 0 w 3851"/>
                <a:gd name="T23" fmla="*/ 1699 h 4320"/>
                <a:gd name="T24" fmla="*/ 0 w 3851"/>
                <a:gd name="T25" fmla="*/ 2757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51" h="4320">
                  <a:moveTo>
                    <a:pt x="0" y="0"/>
                  </a:moveTo>
                  <a:lnTo>
                    <a:pt x="3851" y="0"/>
                  </a:lnTo>
                  <a:lnTo>
                    <a:pt x="385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  <a:moveTo>
                    <a:pt x="3269" y="2226"/>
                  </a:moveTo>
                  <a:lnTo>
                    <a:pt x="3851" y="2726"/>
                  </a:lnTo>
                  <a:lnTo>
                    <a:pt x="3851" y="1726"/>
                  </a:lnTo>
                  <a:lnTo>
                    <a:pt x="3269" y="2226"/>
                  </a:lnTo>
                  <a:close/>
                  <a:moveTo>
                    <a:pt x="0" y="2757"/>
                  </a:moveTo>
                  <a:lnTo>
                    <a:pt x="616" y="2228"/>
                  </a:lnTo>
                  <a:lnTo>
                    <a:pt x="0" y="1699"/>
                  </a:lnTo>
                  <a:lnTo>
                    <a:pt x="0" y="2757"/>
                  </a:lnTo>
                  <a:close/>
                </a:path>
              </a:pathLst>
            </a:custGeom>
            <a:solidFill>
              <a:srgbClr val="E2D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AutoShape 18">
              <a:extLst>
                <a:ext uri="{FF2B5EF4-FFF2-40B4-BE49-F238E27FC236}">
                  <a16:creationId xmlns:a16="http://schemas.microsoft.com/office/drawing/2014/main" xmlns="" id="{76D3E982-D7F3-4625-9DF0-2D919FE0D84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226" y="0"/>
              <a:ext cx="446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20">
              <a:extLst>
                <a:ext uri="{FF2B5EF4-FFF2-40B4-BE49-F238E27FC236}">
                  <a16:creationId xmlns:a16="http://schemas.microsoft.com/office/drawing/2014/main" xmlns="" id="{45BBA174-800B-49C1-9A79-234AE4408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5" y="1699"/>
              <a:ext cx="616" cy="1059"/>
            </a:xfrm>
            <a:custGeom>
              <a:avLst/>
              <a:gdLst>
                <a:gd name="T0" fmla="*/ 616 w 616"/>
                <a:gd name="T1" fmla="*/ 1059 h 1059"/>
                <a:gd name="T2" fmla="*/ 0 w 616"/>
                <a:gd name="T3" fmla="*/ 530 h 1059"/>
                <a:gd name="T4" fmla="*/ 616 w 616"/>
                <a:gd name="T5" fmla="*/ 0 h 1059"/>
                <a:gd name="T6" fmla="*/ 616 w 616"/>
                <a:gd name="T7" fmla="*/ 1059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6" h="1059">
                  <a:moveTo>
                    <a:pt x="616" y="1059"/>
                  </a:moveTo>
                  <a:lnTo>
                    <a:pt x="0" y="530"/>
                  </a:lnTo>
                  <a:lnTo>
                    <a:pt x="616" y="0"/>
                  </a:lnTo>
                  <a:lnTo>
                    <a:pt x="616" y="105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E3A5A6C-8D21-4FFA-A577-9C596B439D44}"/>
              </a:ext>
            </a:extLst>
          </p:cNvPr>
          <p:cNvSpPr/>
          <p:nvPr userDrawn="1"/>
        </p:nvSpPr>
        <p:spPr>
          <a:xfrm>
            <a:off x="-12263" y="-10190"/>
            <a:ext cx="12204264" cy="1494503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2E2E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9" y="152400"/>
            <a:ext cx="10106028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4263" y="2172929"/>
            <a:ext cx="3825874" cy="442472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xmlns="" id="{CA8D2D91-0599-4E5F-8DFF-BC8B0A9057E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7654" y="174625"/>
            <a:ext cx="1522413" cy="450850"/>
            <a:chOff x="6556" y="110"/>
            <a:chExt cx="959" cy="284"/>
          </a:xfrm>
          <a:solidFill>
            <a:schemeClr val="tx2"/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2BF06F3B-4636-4A63-BFB7-97EE87DFE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1" y="150"/>
              <a:ext cx="47" cy="63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BB75F998-3FFF-4225-9F49-C7F9C0EA40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8" y="152"/>
              <a:ext cx="117" cy="5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8A97CDD8-0B77-4E6E-98BC-93ECA5858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6" y="152"/>
              <a:ext cx="62" cy="6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4E14386A-1EC4-44AD-9B06-222441600F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99" y="152"/>
              <a:ext cx="64" cy="59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ACC7A2AC-96F3-471F-ACBC-02E3F05D4D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3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1EFFCD58-DD2A-40E1-B4A2-299051850F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1" y="152"/>
              <a:ext cx="66" cy="59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8AC0AF28-48D4-4C4A-B1F6-7EE418BC81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1" y="152"/>
              <a:ext cx="45" cy="5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7EDFA357-5310-46C9-9831-8482E038EE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7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9C8AE89A-7D2D-432E-998D-C159852786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74" y="151"/>
              <a:ext cx="41" cy="60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B7F4D9EA-BA05-4D27-9EF1-989260A5BC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4" y="226"/>
              <a:ext cx="93" cy="13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FCCAC49F-4010-40C7-9791-DBDA3BC31D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29" y="229"/>
              <a:ext cx="121" cy="136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B5B1F024-86CA-4A36-ABE9-30CDF6A946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2" y="229"/>
              <a:ext cx="92" cy="132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F92ADF2E-9F7C-4A53-8A57-3A012EE90F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" y="229"/>
              <a:ext cx="117" cy="132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205C43EC-C1B6-41E9-9E75-48C8BC8C8A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13" y="151"/>
              <a:ext cx="58" cy="60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1061B5B9-4D67-497F-82C7-F9A5BA0254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93" y="150"/>
              <a:ext cx="73" cy="63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1560E086-B136-422D-9AA5-8161EF81FD9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66" y="227"/>
              <a:ext cx="116" cy="134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1F20620D-5E0A-48FD-9A82-72E8A7697BF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83" y="226"/>
              <a:ext cx="117" cy="135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31A02084-A3C1-4CD9-A55E-984B32A866C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6" y="110"/>
              <a:ext cx="217" cy="284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4719017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5CCB3349-6592-4E45-A2C3-747A0547D85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49862" y="1499266"/>
            <a:ext cx="6942138" cy="5373687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8" y="152400"/>
            <a:ext cx="10040939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56" y="1828800"/>
            <a:ext cx="4435200" cy="4434554"/>
          </a:xfrm>
          <a:prstGeom prst="ellipse">
            <a:avLst/>
          </a:prstGeom>
          <a:solidFill>
            <a:schemeClr val="accent4"/>
          </a:solidFill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grpSp>
        <p:nvGrpSpPr>
          <p:cNvPr id="13" name="Group 4">
            <a:extLst>
              <a:ext uri="{FF2B5EF4-FFF2-40B4-BE49-F238E27FC236}">
                <a16:creationId xmlns:a16="http://schemas.microsoft.com/office/drawing/2014/main" xmlns="" id="{BE30C8C7-C3E4-4F62-AE27-B1E445EA5FF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7654" y="174625"/>
            <a:ext cx="1522413" cy="450850"/>
            <a:chOff x="6556" y="110"/>
            <a:chExt cx="959" cy="284"/>
          </a:xfrm>
          <a:solidFill>
            <a:schemeClr val="tx2"/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xmlns="" id="{A88BE043-1FBA-48A4-BD4D-092B2C5049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1" y="150"/>
              <a:ext cx="47" cy="63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xmlns="" id="{2B44C4A6-2179-4CE1-880E-893D27DC73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8" y="152"/>
              <a:ext cx="117" cy="5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xmlns="" id="{47FD0097-7C93-4341-B7DF-C3C371602B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6" y="152"/>
              <a:ext cx="62" cy="6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xmlns="" id="{98CF8607-3EC5-4EB7-A541-A0377D8BD6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99" y="152"/>
              <a:ext cx="64" cy="59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xmlns="" id="{76752CE6-07D9-460A-B361-A0AE931AFC9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3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xmlns="" id="{A02BAD9F-A582-4FA5-931B-F20AB5B6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1" y="152"/>
              <a:ext cx="66" cy="59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xmlns="" id="{961EFC21-AA3B-4575-BA03-D8ADE00912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1" y="152"/>
              <a:ext cx="45" cy="5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xmlns="" id="{C3C1DA4A-308C-455B-96B0-584718CB0E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7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xmlns="" id="{097513AD-A098-4FDF-9617-4768B11F3E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74" y="151"/>
              <a:ext cx="41" cy="60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xmlns="" id="{E50FF4CA-7D53-4DCB-8A6D-87F0AF7039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4" y="226"/>
              <a:ext cx="93" cy="13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xmlns="" id="{5D571578-40D2-4CC4-A61F-4BBF368D832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29" y="229"/>
              <a:ext cx="121" cy="136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xmlns="" id="{FBEE1390-403F-4D38-B92A-A0287B6E8D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2" y="229"/>
              <a:ext cx="92" cy="132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7">
              <a:extLst>
                <a:ext uri="{FF2B5EF4-FFF2-40B4-BE49-F238E27FC236}">
                  <a16:creationId xmlns:a16="http://schemas.microsoft.com/office/drawing/2014/main" xmlns="" id="{5267BF97-5FEC-4E19-9233-CBA97D7D7E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" y="229"/>
              <a:ext cx="117" cy="132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8">
              <a:extLst>
                <a:ext uri="{FF2B5EF4-FFF2-40B4-BE49-F238E27FC236}">
                  <a16:creationId xmlns:a16="http://schemas.microsoft.com/office/drawing/2014/main" xmlns="" id="{2EC0BB8C-37D4-4658-9E45-5D42B83544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13" y="151"/>
              <a:ext cx="58" cy="60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9">
              <a:extLst>
                <a:ext uri="{FF2B5EF4-FFF2-40B4-BE49-F238E27FC236}">
                  <a16:creationId xmlns:a16="http://schemas.microsoft.com/office/drawing/2014/main" xmlns="" id="{27638F20-CBF8-48F4-A4E7-0CBB23FE54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93" y="150"/>
              <a:ext cx="73" cy="63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20">
              <a:extLst>
                <a:ext uri="{FF2B5EF4-FFF2-40B4-BE49-F238E27FC236}">
                  <a16:creationId xmlns:a16="http://schemas.microsoft.com/office/drawing/2014/main" xmlns="" id="{85CD9CEF-295B-4EE6-8B38-3E66172BD11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66" y="227"/>
              <a:ext cx="116" cy="134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xmlns="" id="{41226223-1A8F-4CE7-BB16-D0416B9351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83" y="226"/>
              <a:ext cx="117" cy="135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xmlns="" id="{A6083645-504F-4D06-8DB8-97A955327C4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6" y="110"/>
              <a:ext cx="217" cy="284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840CCE4F-3F86-4F89-A7EF-8241541CED2E}"/>
              </a:ext>
            </a:extLst>
          </p:cNvPr>
          <p:cNvGrpSpPr/>
          <p:nvPr userDrawn="1"/>
        </p:nvGrpSpPr>
        <p:grpSpPr>
          <a:xfrm>
            <a:off x="4075863" y="1649783"/>
            <a:ext cx="1007932" cy="399016"/>
            <a:chOff x="4113213" y="5141913"/>
            <a:chExt cx="769938" cy="304800"/>
          </a:xfrm>
        </p:grpSpPr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97BBC693-F869-4A55-9859-226FDD2C10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00588" y="5141913"/>
              <a:ext cx="182563" cy="304800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E2DF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b="1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38D35287-B605-48F3-9B7A-5D58C63554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06900" y="5141913"/>
              <a:ext cx="180975" cy="304800"/>
            </a:xfrm>
            <a:custGeom>
              <a:avLst/>
              <a:gdLst>
                <a:gd name="T0" fmla="*/ 0 w 114"/>
                <a:gd name="T1" fmla="*/ 192 h 192"/>
                <a:gd name="T2" fmla="*/ 114 w 114"/>
                <a:gd name="T3" fmla="*/ 96 h 192"/>
                <a:gd name="T4" fmla="*/ 0 w 114"/>
                <a:gd name="T5" fmla="*/ 0 h 192"/>
                <a:gd name="T6" fmla="*/ 0 w 114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4" h="192">
                  <a:moveTo>
                    <a:pt x="0" y="192"/>
                  </a:moveTo>
                  <a:lnTo>
                    <a:pt x="114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C0A2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b="1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02B10716-AB97-4DBB-BE07-F748341C4D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13213" y="5141913"/>
              <a:ext cx="180975" cy="304800"/>
            </a:xfrm>
            <a:custGeom>
              <a:avLst/>
              <a:gdLst>
                <a:gd name="T0" fmla="*/ 0 w 114"/>
                <a:gd name="T1" fmla="*/ 0 h 192"/>
                <a:gd name="T2" fmla="*/ 114 w 114"/>
                <a:gd name="T3" fmla="*/ 96 h 192"/>
                <a:gd name="T4" fmla="*/ 0 w 114"/>
                <a:gd name="T5" fmla="*/ 192 h 192"/>
                <a:gd name="T6" fmla="*/ 0 w 114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4" h="192">
                  <a:moveTo>
                    <a:pt x="0" y="0"/>
                  </a:moveTo>
                  <a:lnTo>
                    <a:pt x="114" y="96"/>
                  </a:lnTo>
                  <a:lnTo>
                    <a:pt x="0" y="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b="1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28DBE0E9-CE63-4863-867E-26267DBEC8A6}"/>
              </a:ext>
            </a:extLst>
          </p:cNvPr>
          <p:cNvGrpSpPr/>
          <p:nvPr userDrawn="1"/>
        </p:nvGrpSpPr>
        <p:grpSpPr>
          <a:xfrm flipH="1">
            <a:off x="218108" y="6183683"/>
            <a:ext cx="1007932" cy="399016"/>
            <a:chOff x="4113213" y="5141913"/>
            <a:chExt cx="769938" cy="304800"/>
          </a:xfrm>
        </p:grpSpPr>
        <p:sp>
          <p:nvSpPr>
            <p:cNvPr id="31" name="Freeform 17">
              <a:extLst>
                <a:ext uri="{FF2B5EF4-FFF2-40B4-BE49-F238E27FC236}">
                  <a16:creationId xmlns:a16="http://schemas.microsoft.com/office/drawing/2014/main" xmlns="" id="{302E2CB4-DB37-445D-8894-D4FA6CFEAA5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00588" y="5141913"/>
              <a:ext cx="182563" cy="304800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E2DF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8">
              <a:extLst>
                <a:ext uri="{FF2B5EF4-FFF2-40B4-BE49-F238E27FC236}">
                  <a16:creationId xmlns:a16="http://schemas.microsoft.com/office/drawing/2014/main" xmlns="" id="{82A81F55-A1FF-42E1-B942-58A2D019BC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06900" y="5141913"/>
              <a:ext cx="180975" cy="304800"/>
            </a:xfrm>
            <a:custGeom>
              <a:avLst/>
              <a:gdLst>
                <a:gd name="T0" fmla="*/ 0 w 114"/>
                <a:gd name="T1" fmla="*/ 192 h 192"/>
                <a:gd name="T2" fmla="*/ 114 w 114"/>
                <a:gd name="T3" fmla="*/ 96 h 192"/>
                <a:gd name="T4" fmla="*/ 0 w 114"/>
                <a:gd name="T5" fmla="*/ 0 h 192"/>
                <a:gd name="T6" fmla="*/ 0 w 114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4" h="192">
                  <a:moveTo>
                    <a:pt x="0" y="192"/>
                  </a:moveTo>
                  <a:lnTo>
                    <a:pt x="114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C0A2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9">
              <a:extLst>
                <a:ext uri="{FF2B5EF4-FFF2-40B4-BE49-F238E27FC236}">
                  <a16:creationId xmlns:a16="http://schemas.microsoft.com/office/drawing/2014/main" xmlns="" id="{073ECB2F-E41A-41A5-A6E3-63794C0B0F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13213" y="5141913"/>
              <a:ext cx="180975" cy="304800"/>
            </a:xfrm>
            <a:custGeom>
              <a:avLst/>
              <a:gdLst>
                <a:gd name="T0" fmla="*/ 0 w 114"/>
                <a:gd name="T1" fmla="*/ 0 h 192"/>
                <a:gd name="T2" fmla="*/ 114 w 114"/>
                <a:gd name="T3" fmla="*/ 96 h 192"/>
                <a:gd name="T4" fmla="*/ 0 w 114"/>
                <a:gd name="T5" fmla="*/ 192 h 192"/>
                <a:gd name="T6" fmla="*/ 0 w 114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4" h="192">
                  <a:moveTo>
                    <a:pt x="0" y="0"/>
                  </a:moveTo>
                  <a:lnTo>
                    <a:pt x="114" y="96"/>
                  </a:lnTo>
                  <a:lnTo>
                    <a:pt x="0" y="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655625080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5CCB3349-6592-4E45-A2C3-747A0547D85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499266"/>
            <a:ext cx="12192000" cy="5373687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8" y="152400"/>
            <a:ext cx="10040939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grpSp>
        <p:nvGrpSpPr>
          <p:cNvPr id="13" name="Group 4">
            <a:extLst>
              <a:ext uri="{FF2B5EF4-FFF2-40B4-BE49-F238E27FC236}">
                <a16:creationId xmlns:a16="http://schemas.microsoft.com/office/drawing/2014/main" xmlns="" id="{BE30C8C7-C3E4-4F62-AE27-B1E445EA5FF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7654" y="174625"/>
            <a:ext cx="1522413" cy="450850"/>
            <a:chOff x="6556" y="110"/>
            <a:chExt cx="959" cy="284"/>
          </a:xfrm>
          <a:solidFill>
            <a:schemeClr val="tx2"/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xmlns="" id="{A88BE043-1FBA-48A4-BD4D-092B2C5049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1" y="150"/>
              <a:ext cx="47" cy="63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xmlns="" id="{2B44C4A6-2179-4CE1-880E-893D27DC73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8" y="152"/>
              <a:ext cx="117" cy="5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xmlns="" id="{47FD0097-7C93-4341-B7DF-C3C371602B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6" y="152"/>
              <a:ext cx="62" cy="6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xmlns="" id="{98CF8607-3EC5-4EB7-A541-A0377D8BD6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99" y="152"/>
              <a:ext cx="64" cy="59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xmlns="" id="{76752CE6-07D9-460A-B361-A0AE931AFC9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3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xmlns="" id="{A02BAD9F-A582-4FA5-931B-F20AB5B6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1" y="152"/>
              <a:ext cx="66" cy="59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xmlns="" id="{961EFC21-AA3B-4575-BA03-D8ADE00912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1" y="152"/>
              <a:ext cx="45" cy="5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xmlns="" id="{C3C1DA4A-308C-455B-96B0-584718CB0E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7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xmlns="" id="{097513AD-A098-4FDF-9617-4768B11F3E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74" y="151"/>
              <a:ext cx="41" cy="60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xmlns="" id="{E50FF4CA-7D53-4DCB-8A6D-87F0AF7039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4" y="226"/>
              <a:ext cx="93" cy="13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xmlns="" id="{5D571578-40D2-4CC4-A61F-4BBF368D832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29" y="229"/>
              <a:ext cx="121" cy="136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xmlns="" id="{FBEE1390-403F-4D38-B92A-A0287B6E8D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2" y="229"/>
              <a:ext cx="92" cy="132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7">
              <a:extLst>
                <a:ext uri="{FF2B5EF4-FFF2-40B4-BE49-F238E27FC236}">
                  <a16:creationId xmlns:a16="http://schemas.microsoft.com/office/drawing/2014/main" xmlns="" id="{5267BF97-5FEC-4E19-9233-CBA97D7D7E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" y="229"/>
              <a:ext cx="117" cy="132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8">
              <a:extLst>
                <a:ext uri="{FF2B5EF4-FFF2-40B4-BE49-F238E27FC236}">
                  <a16:creationId xmlns:a16="http://schemas.microsoft.com/office/drawing/2014/main" xmlns="" id="{2EC0BB8C-37D4-4658-9E45-5D42B83544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13" y="151"/>
              <a:ext cx="58" cy="60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9">
              <a:extLst>
                <a:ext uri="{FF2B5EF4-FFF2-40B4-BE49-F238E27FC236}">
                  <a16:creationId xmlns:a16="http://schemas.microsoft.com/office/drawing/2014/main" xmlns="" id="{27638F20-CBF8-48F4-A4E7-0CBB23FE54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93" y="150"/>
              <a:ext cx="73" cy="63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20">
              <a:extLst>
                <a:ext uri="{FF2B5EF4-FFF2-40B4-BE49-F238E27FC236}">
                  <a16:creationId xmlns:a16="http://schemas.microsoft.com/office/drawing/2014/main" xmlns="" id="{85CD9CEF-295B-4EE6-8B38-3E66172BD11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66" y="227"/>
              <a:ext cx="116" cy="134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xmlns="" id="{41226223-1A8F-4CE7-BB16-D0416B9351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83" y="226"/>
              <a:ext cx="117" cy="135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xmlns="" id="{A6083645-504F-4D06-8DB8-97A955327C4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6" y="110"/>
              <a:ext cx="217" cy="284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62039396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674F10F-59A4-4235-89F0-9549D227548C}"/>
              </a:ext>
            </a:extLst>
          </p:cNvPr>
          <p:cNvSpPr/>
          <p:nvPr userDrawn="1"/>
        </p:nvSpPr>
        <p:spPr>
          <a:xfrm>
            <a:off x="3840480" y="0"/>
            <a:ext cx="835152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7390FE-2CFA-49B8-AE66-DBE4BCCAD6D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xmlns="" id="{CA8D2D91-0599-4E5F-8DFF-BC8B0A9057E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7654" y="174625"/>
            <a:ext cx="1522413" cy="450850"/>
            <a:chOff x="6556" y="110"/>
            <a:chExt cx="959" cy="284"/>
          </a:xfrm>
          <a:solidFill>
            <a:schemeClr val="bg1"/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2BF06F3B-4636-4A63-BFB7-97EE87DFE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71" y="150"/>
              <a:ext cx="47" cy="63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BB75F998-3FFF-4225-9F49-C7F9C0EA40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8" y="152"/>
              <a:ext cx="117" cy="5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8A97CDD8-0B77-4E6E-98BC-93ECA5858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6" y="152"/>
              <a:ext cx="62" cy="6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4E14386A-1EC4-44AD-9B06-222441600F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99" y="152"/>
              <a:ext cx="64" cy="59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ACC7A2AC-96F3-471F-ACBC-02E3F05D4D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73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1EFFCD58-DD2A-40E1-B4A2-299051850F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1" y="152"/>
              <a:ext cx="66" cy="59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8AC0AF28-48D4-4C4A-B1F6-7EE418BC81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1" y="152"/>
              <a:ext cx="45" cy="5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7EDFA357-5310-46C9-9831-8482E038EE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7" y="152"/>
              <a:ext cx="15" cy="5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9C8AE89A-7D2D-432E-998D-C159852786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74" y="151"/>
              <a:ext cx="41" cy="60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B7F4D9EA-BA05-4D27-9EF1-989260A5BC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24" y="226"/>
              <a:ext cx="93" cy="13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FCCAC49F-4010-40C7-9791-DBDA3BC31D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29" y="229"/>
              <a:ext cx="121" cy="136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B5B1F024-86CA-4A36-ABE9-30CDF6A946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2" y="229"/>
              <a:ext cx="92" cy="132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F92ADF2E-9F7C-4A53-8A57-3A012EE90F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7" y="229"/>
              <a:ext cx="117" cy="132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205C43EC-C1B6-41E9-9E75-48C8BC8C8A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13" y="151"/>
              <a:ext cx="58" cy="60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1061B5B9-4D67-497F-82C7-F9A5BA0254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93" y="150"/>
              <a:ext cx="73" cy="63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1560E086-B136-422D-9AA5-8161EF81FD9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66" y="227"/>
              <a:ext cx="116" cy="134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1F20620D-5E0A-48FD-9A82-72E8A7697BF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83" y="226"/>
              <a:ext cx="117" cy="135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31A02084-A3C1-4CD9-A55E-984B32A866C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6" y="110"/>
              <a:ext cx="217" cy="284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3" name="Oval 32">
            <a:extLst>
              <a:ext uri="{FF2B5EF4-FFF2-40B4-BE49-F238E27FC236}">
                <a16:creationId xmlns:a16="http://schemas.microsoft.com/office/drawing/2014/main" xmlns="" id="{A1E00D89-6BEE-4370-9C72-1CF2713E97BE}"/>
              </a:ext>
            </a:extLst>
          </p:cNvPr>
          <p:cNvSpPr/>
          <p:nvPr userDrawn="1"/>
        </p:nvSpPr>
        <p:spPr>
          <a:xfrm>
            <a:off x="1793924" y="1411940"/>
            <a:ext cx="4042649" cy="4042649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Freeform 20">
            <a:extLst>
              <a:ext uri="{FF2B5EF4-FFF2-40B4-BE49-F238E27FC236}">
                <a16:creationId xmlns:a16="http://schemas.microsoft.com/office/drawing/2014/main" xmlns="" id="{401C8495-0195-4E7E-93E8-AC0577010D4A}"/>
              </a:ext>
            </a:extLst>
          </p:cNvPr>
          <p:cNvSpPr>
            <a:spLocks/>
          </p:cNvSpPr>
          <p:nvPr userDrawn="1"/>
        </p:nvSpPr>
        <p:spPr bwMode="auto">
          <a:xfrm flipH="1">
            <a:off x="0" y="586295"/>
            <a:ext cx="522360" cy="898018"/>
          </a:xfrm>
          <a:custGeom>
            <a:avLst/>
            <a:gdLst>
              <a:gd name="T0" fmla="*/ 616 w 616"/>
              <a:gd name="T1" fmla="*/ 1059 h 1059"/>
              <a:gd name="T2" fmla="*/ 0 w 616"/>
              <a:gd name="T3" fmla="*/ 530 h 1059"/>
              <a:gd name="T4" fmla="*/ 616 w 616"/>
              <a:gd name="T5" fmla="*/ 0 h 1059"/>
              <a:gd name="T6" fmla="*/ 616 w 616"/>
              <a:gd name="T7" fmla="*/ 1059 h 1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16" h="1059">
                <a:moveTo>
                  <a:pt x="616" y="1059"/>
                </a:moveTo>
                <a:lnTo>
                  <a:pt x="0" y="530"/>
                </a:lnTo>
                <a:lnTo>
                  <a:pt x="616" y="0"/>
                </a:lnTo>
                <a:lnTo>
                  <a:pt x="616" y="105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xmlns="" id="{C47CA9D2-BBAD-4CDC-84F8-53052F31F8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1411" y="4760455"/>
            <a:ext cx="7706785" cy="1669705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7E632E23-8274-4DD8-8697-DE32087F1C3C}"/>
              </a:ext>
            </a:extLst>
          </p:cNvPr>
          <p:cNvGrpSpPr/>
          <p:nvPr userDrawn="1"/>
        </p:nvGrpSpPr>
        <p:grpSpPr>
          <a:xfrm>
            <a:off x="4170752" y="729671"/>
            <a:ext cx="1007932" cy="399016"/>
            <a:chOff x="4113213" y="5141913"/>
            <a:chExt cx="769938" cy="304800"/>
          </a:xfrm>
        </p:grpSpPr>
        <p:sp>
          <p:nvSpPr>
            <p:cNvPr id="53" name="Freeform 17">
              <a:extLst>
                <a:ext uri="{FF2B5EF4-FFF2-40B4-BE49-F238E27FC236}">
                  <a16:creationId xmlns:a16="http://schemas.microsoft.com/office/drawing/2014/main" xmlns="" id="{48774CE3-7B76-4665-BF4B-472A5EDF2F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00588" y="5141913"/>
              <a:ext cx="182563" cy="304800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E2DF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8">
              <a:extLst>
                <a:ext uri="{FF2B5EF4-FFF2-40B4-BE49-F238E27FC236}">
                  <a16:creationId xmlns:a16="http://schemas.microsoft.com/office/drawing/2014/main" xmlns="" id="{29099D54-C490-4F34-9FD5-8310CAAA270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06900" y="5141913"/>
              <a:ext cx="180975" cy="304800"/>
            </a:xfrm>
            <a:custGeom>
              <a:avLst/>
              <a:gdLst>
                <a:gd name="T0" fmla="*/ 0 w 114"/>
                <a:gd name="T1" fmla="*/ 192 h 192"/>
                <a:gd name="T2" fmla="*/ 114 w 114"/>
                <a:gd name="T3" fmla="*/ 96 h 192"/>
                <a:gd name="T4" fmla="*/ 0 w 114"/>
                <a:gd name="T5" fmla="*/ 0 h 192"/>
                <a:gd name="T6" fmla="*/ 0 w 114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4" h="192">
                  <a:moveTo>
                    <a:pt x="0" y="192"/>
                  </a:moveTo>
                  <a:lnTo>
                    <a:pt x="114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C0A2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9">
              <a:extLst>
                <a:ext uri="{FF2B5EF4-FFF2-40B4-BE49-F238E27FC236}">
                  <a16:creationId xmlns:a16="http://schemas.microsoft.com/office/drawing/2014/main" xmlns="" id="{61D6121C-8559-42C8-A86B-505937515CD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13213" y="5141913"/>
              <a:ext cx="180975" cy="304800"/>
            </a:xfrm>
            <a:custGeom>
              <a:avLst/>
              <a:gdLst>
                <a:gd name="T0" fmla="*/ 0 w 114"/>
                <a:gd name="T1" fmla="*/ 0 h 192"/>
                <a:gd name="T2" fmla="*/ 114 w 114"/>
                <a:gd name="T3" fmla="*/ 96 h 192"/>
                <a:gd name="T4" fmla="*/ 0 w 114"/>
                <a:gd name="T5" fmla="*/ 192 h 192"/>
                <a:gd name="T6" fmla="*/ 0 w 114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4" h="192">
                  <a:moveTo>
                    <a:pt x="0" y="0"/>
                  </a:moveTo>
                  <a:lnTo>
                    <a:pt x="114" y="96"/>
                  </a:lnTo>
                  <a:lnTo>
                    <a:pt x="0" y="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A365DE4F-C47C-40F3-9324-A4BC51B8C15C}"/>
              </a:ext>
            </a:extLst>
          </p:cNvPr>
          <p:cNvGrpSpPr/>
          <p:nvPr userDrawn="1"/>
        </p:nvGrpSpPr>
        <p:grpSpPr>
          <a:xfrm>
            <a:off x="2009566" y="5446056"/>
            <a:ext cx="1007932" cy="399016"/>
            <a:chOff x="4113213" y="5141913"/>
            <a:chExt cx="769938" cy="304800"/>
          </a:xfrm>
        </p:grpSpPr>
        <p:sp>
          <p:nvSpPr>
            <p:cNvPr id="61" name="Freeform 17">
              <a:extLst>
                <a:ext uri="{FF2B5EF4-FFF2-40B4-BE49-F238E27FC236}">
                  <a16:creationId xmlns:a16="http://schemas.microsoft.com/office/drawing/2014/main" xmlns="" id="{8772456D-EA14-4E96-8748-CCAFFCBB9D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00588" y="5141913"/>
              <a:ext cx="182563" cy="304800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E2DF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>
              <a:extLst>
                <a:ext uri="{FF2B5EF4-FFF2-40B4-BE49-F238E27FC236}">
                  <a16:creationId xmlns:a16="http://schemas.microsoft.com/office/drawing/2014/main" xmlns="" id="{E90D342E-BE8A-46FA-9C90-DB05578671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06900" y="5141913"/>
              <a:ext cx="180975" cy="304800"/>
            </a:xfrm>
            <a:custGeom>
              <a:avLst/>
              <a:gdLst>
                <a:gd name="T0" fmla="*/ 0 w 114"/>
                <a:gd name="T1" fmla="*/ 192 h 192"/>
                <a:gd name="T2" fmla="*/ 114 w 114"/>
                <a:gd name="T3" fmla="*/ 96 h 192"/>
                <a:gd name="T4" fmla="*/ 0 w 114"/>
                <a:gd name="T5" fmla="*/ 0 h 192"/>
                <a:gd name="T6" fmla="*/ 0 w 114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4" h="192">
                  <a:moveTo>
                    <a:pt x="0" y="192"/>
                  </a:moveTo>
                  <a:lnTo>
                    <a:pt x="114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C0A2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>
              <a:extLst>
                <a:ext uri="{FF2B5EF4-FFF2-40B4-BE49-F238E27FC236}">
                  <a16:creationId xmlns:a16="http://schemas.microsoft.com/office/drawing/2014/main" xmlns="" id="{968A9B37-843C-4E99-BA7E-AF317F4A08A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13213" y="5141913"/>
              <a:ext cx="180975" cy="304800"/>
            </a:xfrm>
            <a:custGeom>
              <a:avLst/>
              <a:gdLst>
                <a:gd name="T0" fmla="*/ 0 w 114"/>
                <a:gd name="T1" fmla="*/ 0 h 192"/>
                <a:gd name="T2" fmla="*/ 114 w 114"/>
                <a:gd name="T3" fmla="*/ 96 h 192"/>
                <a:gd name="T4" fmla="*/ 0 w 114"/>
                <a:gd name="T5" fmla="*/ 192 h 192"/>
                <a:gd name="T6" fmla="*/ 0 w 114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4" h="192">
                  <a:moveTo>
                    <a:pt x="0" y="0"/>
                  </a:moveTo>
                  <a:lnTo>
                    <a:pt x="114" y="96"/>
                  </a:lnTo>
                  <a:lnTo>
                    <a:pt x="0" y="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7" name="Picture Placeholder 35">
            <a:extLst>
              <a:ext uri="{FF2B5EF4-FFF2-40B4-BE49-F238E27FC236}">
                <a16:creationId xmlns:a16="http://schemas.microsoft.com/office/drawing/2014/main" xmlns="" id="{EF90CB2B-E940-42B0-ACC9-4F318C293EB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93924" y="1420472"/>
            <a:ext cx="4072146" cy="4034118"/>
          </a:xfrm>
          <a:prstGeom prst="pie">
            <a:avLst>
              <a:gd name="adj1" fmla="val 5412068"/>
              <a:gd name="adj2" fmla="val 16183488"/>
            </a:avLst>
          </a:prstGeom>
          <a:solidFill>
            <a:schemeClr val="bg2">
              <a:lumMod val="2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1394" y="1628775"/>
            <a:ext cx="7705473" cy="3126105"/>
          </a:xfrm>
        </p:spPr>
        <p:txBody>
          <a:bodyPr anchor="ctr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0001346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79ED5F-F7C4-471B-B34F-8387A068B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E57B67-42B1-478E-A5A4-F8341A79C6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2088" y="1628775"/>
            <a:ext cx="5759450" cy="496887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C7BEEF6-0AD7-4F2C-8DB5-6F142159D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4750" y="1628774"/>
            <a:ext cx="5653965" cy="49688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A1FD4FA-747F-4390-83EA-CAAA8958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772F170-D16C-4D0C-8062-C998625A1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099616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751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1448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7968D64-10E9-4037-93D3-1DB1348526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8" name="Group 4">
            <a:extLst>
              <a:ext uri="{FF2B5EF4-FFF2-40B4-BE49-F238E27FC236}">
                <a16:creationId xmlns:a16="http://schemas.microsoft.com/office/drawing/2014/main" xmlns="" id="{2625C8D2-7ECF-440F-B28A-E2DB9799849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568825" y="2978150"/>
            <a:ext cx="3051174" cy="901700"/>
            <a:chOff x="2878" y="1848"/>
            <a:chExt cx="1922" cy="56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xmlns="" id="{A0D16DF2-6972-49EE-9CA6-D6CB1CAEC6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12" y="1928"/>
              <a:ext cx="94" cy="125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xmlns="" id="{AE311CB7-1A37-4AAB-A599-138E85A763C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266" y="1931"/>
              <a:ext cx="234" cy="119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xmlns="" id="{33D116A3-ECB6-4237-A64E-7A1ED359F0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20" y="1931"/>
              <a:ext cx="124" cy="124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xmlns="" id="{6537F13B-BBD8-47BE-85F1-31200E5A3E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65" y="1931"/>
              <a:ext cx="129" cy="120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xmlns="" id="{A854303A-1762-42CB-9FF4-943FFCF8A8D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14" y="1931"/>
              <a:ext cx="30" cy="11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xmlns="" id="{F308F7DE-B97B-492B-B107-FD14EB9906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51" y="1931"/>
              <a:ext cx="131" cy="120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xmlns="" id="{33F664FB-8853-48C0-97E8-EBCF64DB7CE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90" y="1931"/>
              <a:ext cx="92" cy="119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xmlns="" id="{4F4043FC-1B2D-4874-9DA9-2B33ABEBAE6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223" y="1931"/>
              <a:ext cx="30" cy="119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xmlns="" id="{822CC5F4-1C01-4325-A774-506B33C90E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18" y="1931"/>
              <a:ext cx="82" cy="119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xmlns="" id="{5356DB8B-2732-4A48-93BD-43F0B7D7D0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5" y="2079"/>
              <a:ext cx="188" cy="279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xmlns="" id="{7B9DD75B-9E6B-4CD3-B01A-EFE21C61DBF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25" y="2086"/>
              <a:ext cx="244" cy="272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xmlns="" id="{F6F330A0-4113-4DF3-9F8D-095C8C9B2B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73" y="2086"/>
              <a:ext cx="184" cy="264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xmlns="" id="{3DE42650-2150-49FE-8C70-FC71EDC776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544" y="2086"/>
              <a:ext cx="234" cy="264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xmlns="" id="{DC5A5F2F-2DE1-4A5D-A477-15B9CE8F4F8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95" y="1929"/>
              <a:ext cx="116" cy="121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xmlns="" id="{66F157E9-50F9-4736-9826-079A1783B01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555" y="1928"/>
              <a:ext cx="147" cy="127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xmlns="" id="{B73CEF95-D6E2-4FF1-8B30-BD980AEC60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00" y="2081"/>
              <a:ext cx="233" cy="270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xmlns="" id="{5804317F-6CC3-4D12-B989-84436E5AA63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136" y="2081"/>
              <a:ext cx="233" cy="269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xmlns="" id="{4EBDCDD0-A403-478E-BA2D-EE0E1901467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78" y="1848"/>
              <a:ext cx="435" cy="568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667" name="Rectangle 666">
            <a:extLst>
              <a:ext uri="{FF2B5EF4-FFF2-40B4-BE49-F238E27FC236}">
                <a16:creationId xmlns:a16="http://schemas.microsoft.com/office/drawing/2014/main" xmlns="" id="{EBA9D255-923C-4F10-998A-691BCA14AFE5}"/>
              </a:ext>
            </a:extLst>
          </p:cNvPr>
          <p:cNvSpPr/>
          <p:nvPr userDrawn="1"/>
        </p:nvSpPr>
        <p:spPr>
          <a:xfrm>
            <a:off x="-4763" y="6858000"/>
            <a:ext cx="12195176" cy="649287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83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7">
            <a:extLst>
              <a:ext uri="{FF2B5EF4-FFF2-40B4-BE49-F238E27FC236}">
                <a16:creationId xmlns:a16="http://schemas.microsoft.com/office/drawing/2014/main" xmlns="" id="{694B2BAA-8AE5-4581-B72C-BE84BFCB0A4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494500"/>
            <a:ext cx="6096000" cy="2334547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CBFB6ED2-EC24-42AF-8045-5D57ACBC35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494502"/>
            <a:ext cx="6096000" cy="2334547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79ED5F-F7C4-471B-B34F-8387A068B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E57B67-42B1-478E-A5A4-F8341A79C6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 flipH="1">
            <a:off x="228085" y="3948057"/>
            <a:ext cx="5796475" cy="26495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C7BEEF6-0AD7-4F2C-8DB5-6F142159D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6131997" y="3948056"/>
            <a:ext cx="5796475" cy="264959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A1FD4FA-747F-4390-83EA-CAAA8958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772F170-D16C-4D0C-8062-C998625A1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xmlns="" id="{79B6F11D-FF73-4691-98D3-869F366D33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04606" y="2388426"/>
            <a:ext cx="1384861" cy="1299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93736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751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3BFF91-2DA0-4DEA-BFAE-04FC983A4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8" y="152401"/>
            <a:ext cx="11807824" cy="133191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7CD2660-E01E-463B-8A73-C83CA0C924A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92088" y="1484313"/>
            <a:ext cx="5805487" cy="816435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26CD89F-BBC7-4A77-A04C-686A9A60B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4314" y="2300748"/>
            <a:ext cx="5783261" cy="429690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A80EBDB-35ED-4870-B392-8FB2EAA54EC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484313"/>
            <a:ext cx="5805486" cy="816435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85A7C0F-9E76-494C-B626-298C61B24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00748"/>
            <a:ext cx="5827714" cy="429690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51EC7FF-C796-4C80-B6C6-5D088902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17E77B7-263C-4877-AE6F-464066D29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16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19">
            <a:extLst>
              <a:ext uri="{FF2B5EF4-FFF2-40B4-BE49-F238E27FC236}">
                <a16:creationId xmlns:a16="http://schemas.microsoft.com/office/drawing/2014/main" xmlns="" id="{0AD74260-8678-4B97-99C1-9DCD09A4DE6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121275" y="0"/>
            <a:ext cx="7089775" cy="6858000"/>
            <a:chOff x="3226" y="0"/>
            <a:chExt cx="4466" cy="4320"/>
          </a:xfrm>
        </p:grpSpPr>
        <p:sp>
          <p:nvSpPr>
            <p:cNvPr id="54" name="AutoShape 18">
              <a:extLst>
                <a:ext uri="{FF2B5EF4-FFF2-40B4-BE49-F238E27FC236}">
                  <a16:creationId xmlns:a16="http://schemas.microsoft.com/office/drawing/2014/main" xmlns="" id="{EAE75C46-0FD9-41F6-9955-A0ACAAB6391D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226" y="0"/>
              <a:ext cx="446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xmlns="" id="{E1ABD657-6799-460C-952A-F234800C97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5" y="1699"/>
              <a:ext cx="616" cy="1059"/>
            </a:xfrm>
            <a:custGeom>
              <a:avLst/>
              <a:gdLst>
                <a:gd name="T0" fmla="*/ 616 w 616"/>
                <a:gd name="T1" fmla="*/ 1059 h 1059"/>
                <a:gd name="T2" fmla="*/ 0 w 616"/>
                <a:gd name="T3" fmla="*/ 530 h 1059"/>
                <a:gd name="T4" fmla="*/ 616 w 616"/>
                <a:gd name="T5" fmla="*/ 0 h 1059"/>
                <a:gd name="T6" fmla="*/ 616 w 616"/>
                <a:gd name="T7" fmla="*/ 1059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6" h="1059">
                  <a:moveTo>
                    <a:pt x="616" y="1059"/>
                  </a:moveTo>
                  <a:lnTo>
                    <a:pt x="0" y="530"/>
                  </a:lnTo>
                  <a:lnTo>
                    <a:pt x="616" y="0"/>
                  </a:lnTo>
                  <a:lnTo>
                    <a:pt x="616" y="1059"/>
                  </a:lnTo>
                  <a:close/>
                </a:path>
              </a:pathLst>
            </a:custGeom>
            <a:solidFill>
              <a:srgbClr val="BA9D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xmlns="" id="{D56A1D83-0A9C-4265-B200-83FAC248EE0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41" y="0"/>
              <a:ext cx="3851" cy="4320"/>
            </a:xfrm>
            <a:custGeom>
              <a:avLst/>
              <a:gdLst>
                <a:gd name="T0" fmla="*/ 0 w 3851"/>
                <a:gd name="T1" fmla="*/ 0 h 4320"/>
                <a:gd name="T2" fmla="*/ 3851 w 3851"/>
                <a:gd name="T3" fmla="*/ 0 h 4320"/>
                <a:gd name="T4" fmla="*/ 3851 w 3851"/>
                <a:gd name="T5" fmla="*/ 4320 h 4320"/>
                <a:gd name="T6" fmla="*/ 0 w 3851"/>
                <a:gd name="T7" fmla="*/ 4320 h 4320"/>
                <a:gd name="T8" fmla="*/ 0 w 3851"/>
                <a:gd name="T9" fmla="*/ 0 h 4320"/>
                <a:gd name="T10" fmla="*/ 3269 w 3851"/>
                <a:gd name="T11" fmla="*/ 2226 h 4320"/>
                <a:gd name="T12" fmla="*/ 3851 w 3851"/>
                <a:gd name="T13" fmla="*/ 2726 h 4320"/>
                <a:gd name="T14" fmla="*/ 3851 w 3851"/>
                <a:gd name="T15" fmla="*/ 1726 h 4320"/>
                <a:gd name="T16" fmla="*/ 3269 w 3851"/>
                <a:gd name="T17" fmla="*/ 2226 h 4320"/>
                <a:gd name="T18" fmla="*/ 0 w 3851"/>
                <a:gd name="T19" fmla="*/ 2757 h 4320"/>
                <a:gd name="T20" fmla="*/ 616 w 3851"/>
                <a:gd name="T21" fmla="*/ 2228 h 4320"/>
                <a:gd name="T22" fmla="*/ 0 w 3851"/>
                <a:gd name="T23" fmla="*/ 1699 h 4320"/>
                <a:gd name="T24" fmla="*/ 0 w 3851"/>
                <a:gd name="T25" fmla="*/ 2757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51" h="4320">
                  <a:moveTo>
                    <a:pt x="0" y="0"/>
                  </a:moveTo>
                  <a:lnTo>
                    <a:pt x="3851" y="0"/>
                  </a:lnTo>
                  <a:lnTo>
                    <a:pt x="385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  <a:moveTo>
                    <a:pt x="3269" y="2226"/>
                  </a:moveTo>
                  <a:lnTo>
                    <a:pt x="3851" y="2726"/>
                  </a:lnTo>
                  <a:lnTo>
                    <a:pt x="3851" y="1726"/>
                  </a:lnTo>
                  <a:lnTo>
                    <a:pt x="3269" y="2226"/>
                  </a:lnTo>
                  <a:close/>
                  <a:moveTo>
                    <a:pt x="0" y="2757"/>
                  </a:moveTo>
                  <a:lnTo>
                    <a:pt x="616" y="2228"/>
                  </a:lnTo>
                  <a:lnTo>
                    <a:pt x="0" y="1699"/>
                  </a:lnTo>
                  <a:lnTo>
                    <a:pt x="0" y="275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667" name="Rectangle 666">
            <a:extLst>
              <a:ext uri="{FF2B5EF4-FFF2-40B4-BE49-F238E27FC236}">
                <a16:creationId xmlns:a16="http://schemas.microsoft.com/office/drawing/2014/main" xmlns="" id="{EBA9D255-923C-4F10-998A-691BCA14AFE5}"/>
              </a:ext>
            </a:extLst>
          </p:cNvPr>
          <p:cNvSpPr/>
          <p:nvPr userDrawn="1"/>
        </p:nvSpPr>
        <p:spPr>
          <a:xfrm>
            <a:off x="-4764" y="6858000"/>
            <a:ext cx="12300525" cy="649287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C68458-71D0-4BA8-B619-42D1EE2DBB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8468" y="1914178"/>
            <a:ext cx="4010870" cy="2453034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8B1802C-E43F-4BA5-A59C-A109DCA9C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8468" y="4371974"/>
            <a:ext cx="4010870" cy="166970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xmlns="" id="{43A5C1C0-981A-4D52-9E48-006077FE59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8702" y="175147"/>
            <a:ext cx="1521933" cy="450000"/>
          </a:xfrm>
          <a:prstGeom prst="rect">
            <a:avLst/>
          </a:prstGeom>
        </p:spPr>
      </p:pic>
      <p:sp>
        <p:nvSpPr>
          <p:cNvPr id="60" name="Footer Placeholder 4">
            <a:extLst>
              <a:ext uri="{FF2B5EF4-FFF2-40B4-BE49-F238E27FC236}">
                <a16:creationId xmlns:a16="http://schemas.microsoft.com/office/drawing/2014/main" xmlns="" id="{C2BDD30E-5F8B-4E49-8205-EA89CC3299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2088" y="6597651"/>
            <a:ext cx="11161712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Proxima Nova Lt" panose="02000506030000020004" pitchFamily="50" charset="0"/>
              </a:defRPr>
            </a:lvl1pPr>
          </a:lstStyle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1" name="Slide Number Placeholder 5">
            <a:extLst>
              <a:ext uri="{FF2B5EF4-FFF2-40B4-BE49-F238E27FC236}">
                <a16:creationId xmlns:a16="http://schemas.microsoft.com/office/drawing/2014/main" xmlns="" id="{D2C5AAEC-CAD7-4FF1-A480-282AEE4762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597651"/>
            <a:ext cx="646112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Proxima Nova Lt" panose="02000506030000020004" pitchFamily="50" charset="0"/>
              </a:defRPr>
            </a:lvl1pPr>
          </a:lstStyle>
          <a:p>
            <a:fld id="{8B7390FE-2CFA-49B8-AE66-DBE4BCCAD6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65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=""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8" y="152400"/>
            <a:ext cx="11807825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8" y="1628776"/>
            <a:ext cx="11807824" cy="211488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xmlns="" id="{7460D74C-A6DA-4E0B-BA43-370227A1006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92088" y="3743662"/>
            <a:ext cx="11807824" cy="285398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82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8" y="152400"/>
            <a:ext cx="11807825" cy="13421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43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193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219" y="1646903"/>
            <a:ext cx="6385693" cy="3190568"/>
          </a:xfrm>
        </p:spPr>
        <p:txBody>
          <a:bodyPr anchor="b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7FB43673-2F68-4C6F-BC97-84C4A505C05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6266" y="1646902"/>
            <a:ext cx="4953776" cy="4950748"/>
          </a:xfrm>
          <a:prstGeom prst="diamond">
            <a:avLst/>
          </a:prstGeo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79E04829-A3AC-4101-A31F-7FF164B962B4}"/>
              </a:ext>
            </a:extLst>
          </p:cNvPr>
          <p:cNvGrpSpPr/>
          <p:nvPr userDrawn="1"/>
        </p:nvGrpSpPr>
        <p:grpSpPr>
          <a:xfrm>
            <a:off x="192088" y="5722375"/>
            <a:ext cx="1228529" cy="486347"/>
            <a:chOff x="3350385" y="4690056"/>
            <a:chExt cx="674261" cy="266924"/>
          </a:xfrm>
        </p:grpSpPr>
        <p:sp>
          <p:nvSpPr>
            <p:cNvPr id="9" name="Freeform 23">
              <a:extLst>
                <a:ext uri="{FF2B5EF4-FFF2-40B4-BE49-F238E27FC236}">
                  <a16:creationId xmlns:a16="http://schemas.microsoft.com/office/drawing/2014/main" xmlns="" id="{A1C1C059-6DA6-473D-920C-D4333E7952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4769" y="4690056"/>
              <a:ext cx="159877" cy="266924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0070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24">
              <a:extLst>
                <a:ext uri="{FF2B5EF4-FFF2-40B4-BE49-F238E27FC236}">
                  <a16:creationId xmlns:a16="http://schemas.microsoft.com/office/drawing/2014/main" xmlns="" id="{A1BD8EA8-38C3-4154-A5F8-E965EF895B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576" y="4690056"/>
              <a:ext cx="159877" cy="266924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8F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25">
              <a:extLst>
                <a:ext uri="{FF2B5EF4-FFF2-40B4-BE49-F238E27FC236}">
                  <a16:creationId xmlns:a16="http://schemas.microsoft.com/office/drawing/2014/main" xmlns="" id="{9F6A77FC-96F2-4D4B-83C2-0CBD60BF3B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0385" y="4690056"/>
              <a:ext cx="159877" cy="266924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1D42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4001248D-4EC2-4A38-A185-A6C90EB770F2}"/>
              </a:ext>
            </a:extLst>
          </p:cNvPr>
          <p:cNvGrpSpPr/>
          <p:nvPr userDrawn="1"/>
        </p:nvGrpSpPr>
        <p:grpSpPr>
          <a:xfrm flipH="1">
            <a:off x="4151513" y="2039541"/>
            <a:ext cx="1228529" cy="486347"/>
            <a:chOff x="3350385" y="4690056"/>
            <a:chExt cx="674261" cy="266924"/>
          </a:xfrm>
        </p:grpSpPr>
        <p:sp>
          <p:nvSpPr>
            <p:cNvPr id="13" name="Freeform 23">
              <a:extLst>
                <a:ext uri="{FF2B5EF4-FFF2-40B4-BE49-F238E27FC236}">
                  <a16:creationId xmlns:a16="http://schemas.microsoft.com/office/drawing/2014/main" xmlns="" id="{4C4AB55B-2BF2-46B8-ACA6-5AA2663711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4769" y="4690056"/>
              <a:ext cx="159877" cy="266924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0070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xmlns="" id="{49AFA640-4551-4C2C-965C-C5C8AF37D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576" y="4690056"/>
              <a:ext cx="159877" cy="266924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8FD2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25">
              <a:extLst>
                <a:ext uri="{FF2B5EF4-FFF2-40B4-BE49-F238E27FC236}">
                  <a16:creationId xmlns:a16="http://schemas.microsoft.com/office/drawing/2014/main" xmlns="" id="{651629F1-E25D-49AE-9866-7FC80A0EF0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0385" y="4690056"/>
              <a:ext cx="159877" cy="266924"/>
            </a:xfrm>
            <a:custGeom>
              <a:avLst/>
              <a:gdLst>
                <a:gd name="T0" fmla="*/ 0 w 115"/>
                <a:gd name="T1" fmla="*/ 192 h 192"/>
                <a:gd name="T2" fmla="*/ 115 w 115"/>
                <a:gd name="T3" fmla="*/ 96 h 192"/>
                <a:gd name="T4" fmla="*/ 0 w 115"/>
                <a:gd name="T5" fmla="*/ 0 h 192"/>
                <a:gd name="T6" fmla="*/ 0 w 115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92">
                  <a:moveTo>
                    <a:pt x="0" y="192"/>
                  </a:moveTo>
                  <a:lnTo>
                    <a:pt x="115" y="96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1D42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xmlns="" id="{E5E83F90-9673-4E90-8C1C-48C1AC05E8E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614219" y="4945626"/>
            <a:ext cx="6385693" cy="1052051"/>
          </a:xfrm>
        </p:spPr>
        <p:txBody>
          <a:bodyPr anchor="t" anchorCtr="0">
            <a:normAutofit/>
          </a:bodyPr>
          <a:lstStyle>
            <a:lvl1pPr marL="0" indent="0" algn="r">
              <a:buNone/>
              <a:defRPr sz="240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465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8" y="1646903"/>
            <a:ext cx="5759450" cy="495074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106530C6-4721-4223-9748-E80F7F63896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40464" y="1646903"/>
            <a:ext cx="5759450" cy="495074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890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64602-9616-441D-B78D-F5292291A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B1B7-2DFC-40FF-9C20-DFAD40E4C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F2AAD8-9219-4D1A-83E4-2AD846A7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A10C1E-2A0B-408E-8326-AE5B4AB2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xmlns="" id="{FDE23FB1-9FDA-4124-ABD6-94C553DD900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3061" y="174625"/>
            <a:ext cx="1527006" cy="450849"/>
            <a:chOff x="4606" y="-364"/>
            <a:chExt cx="1558" cy="460"/>
          </a:xfrm>
          <a:solidFill>
            <a:schemeClr val="tx2"/>
          </a:solidFill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xmlns="" id="{306C581F-7984-483C-9789-8D522401B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6" y="-300"/>
              <a:ext cx="76" cy="102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xmlns="" id="{71A1A7D6-C420-4C74-82F1-E822FD22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1" y="-297"/>
              <a:ext cx="189" cy="96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xmlns="" id="{AF646B9E-A243-4185-B6AD-F8B5434936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5" y="-297"/>
              <a:ext cx="100" cy="10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xmlns="" id="{D1AF3B41-895C-400B-926F-5DB0C37D1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-297"/>
              <a:ext cx="104" cy="97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xmlns="" id="{ECBF33C2-6169-46EA-AACF-7659FA97A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-297"/>
              <a:ext cx="24" cy="96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xmlns="" id="{9F34AD33-1091-4A9C-A4EA-66DA187104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3" y="-297"/>
              <a:ext cx="106" cy="97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xmlns="" id="{6D592758-2FA2-4B7E-AB13-C9FD48E4D9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26" y="-297"/>
              <a:ext cx="74" cy="97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xmlns="" id="{748DC253-B7AF-478B-97EF-CAD578E4B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6" y="-297"/>
              <a:ext cx="24" cy="96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xmlns="" id="{BE34CCF9-7AD9-4C6A-8B9C-EDE904AAF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8" y="-297"/>
              <a:ext cx="66" cy="96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xmlns="" id="{24C2F55B-4D26-4649-BC66-0E56696236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1" y="-177"/>
              <a:ext cx="152" cy="226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xmlns="" id="{45BDB438-CA81-450A-81FF-957F5A8086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2" y="-172"/>
              <a:ext cx="197" cy="221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xmlns="" id="{0D40556A-8E04-425A-B031-A53BA5E4A4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8" y="-172"/>
              <a:ext cx="149" cy="215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xmlns="" id="{488C4A1E-66F1-4A5F-91DD-B292F68FCA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6" y="-172"/>
              <a:ext cx="190" cy="215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xmlns="" id="{34FA6941-ED70-45C1-AFB1-9A79B39872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11" y="-298"/>
              <a:ext cx="95" cy="97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xmlns="" id="{46E942A1-368E-4F5B-A5C5-8E93BCD3EB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65" y="-300"/>
              <a:ext cx="120" cy="104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xmlns="" id="{E5F8E355-43BF-430C-8184-57BCB2701C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34" y="-175"/>
              <a:ext cx="190" cy="218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xmlns="" id="{0A38F210-DCCC-4FCA-9128-63092B5428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5" y="-175"/>
              <a:ext cx="189" cy="218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xmlns="" id="{C4105412-41E6-41DF-A40F-27B440BE691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06" y="-364"/>
              <a:ext cx="352" cy="460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2941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B728C82-1672-410C-9D2D-55AC57838ABD}"/>
              </a:ext>
            </a:extLst>
          </p:cNvPr>
          <p:cNvSpPr/>
          <p:nvPr userDrawn="1"/>
        </p:nvSpPr>
        <p:spPr>
          <a:xfrm>
            <a:off x="0" y="0"/>
            <a:ext cx="12192000" cy="1494503"/>
          </a:xfrm>
          <a:prstGeom prst="rect">
            <a:avLst/>
          </a:prstGeom>
          <a:solidFill>
            <a:srgbClr val="F4F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2E2E2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821EDE-3679-4F2A-AE56-287EF74F2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8" y="152400"/>
            <a:ext cx="10106029" cy="1342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7CC3BB1-CA07-4BD6-92A1-BC3691123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2088" y="1646903"/>
            <a:ext cx="11807824" cy="4950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D5B07F-A930-4851-9867-D044ADD9EE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2088" y="6597651"/>
            <a:ext cx="11161712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GB"/>
              <a:t>#universityofsurrey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438119-8A7D-4502-B2BD-DF30DF8C0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597651"/>
            <a:ext cx="646112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  <a:latin typeface="+mn-lt"/>
              </a:defRPr>
            </a:lvl1pPr>
          </a:lstStyle>
          <a:p>
            <a:fld id="{8B7390FE-2CFA-49B8-AE66-DBE4BCCAD6D5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48" name="Group 4">
            <a:extLst>
              <a:ext uri="{FF2B5EF4-FFF2-40B4-BE49-F238E27FC236}">
                <a16:creationId xmlns:a16="http://schemas.microsoft.com/office/drawing/2014/main" xmlns="" id="{4FBBD7EC-15CD-4047-AA51-394A37FC88A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403061" y="174625"/>
            <a:ext cx="1527006" cy="450849"/>
            <a:chOff x="4606" y="-364"/>
            <a:chExt cx="1558" cy="460"/>
          </a:xfrm>
          <a:solidFill>
            <a:schemeClr val="tx2"/>
          </a:solidFill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xmlns="" id="{233F7F97-872E-4837-9E38-19BD316C1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6" y="-300"/>
              <a:ext cx="76" cy="102"/>
            </a:xfrm>
            <a:custGeom>
              <a:avLst/>
              <a:gdLst>
                <a:gd name="T0" fmla="*/ 27 w 199"/>
                <a:gd name="T1" fmla="*/ 31 h 266"/>
                <a:gd name="T2" fmla="*/ 86 w 199"/>
                <a:gd name="T3" fmla="*/ 4 h 266"/>
                <a:gd name="T4" fmla="*/ 151 w 199"/>
                <a:gd name="T5" fmla="*/ 4 h 266"/>
                <a:gd name="T6" fmla="*/ 184 w 199"/>
                <a:gd name="T7" fmla="*/ 5 h 266"/>
                <a:gd name="T8" fmla="*/ 184 w 199"/>
                <a:gd name="T9" fmla="*/ 41 h 266"/>
                <a:gd name="T10" fmla="*/ 147 w 199"/>
                <a:gd name="T11" fmla="*/ 21 h 266"/>
                <a:gd name="T12" fmla="*/ 86 w 199"/>
                <a:gd name="T13" fmla="*/ 23 h 266"/>
                <a:gd name="T14" fmla="*/ 59 w 199"/>
                <a:gd name="T15" fmla="*/ 51 h 266"/>
                <a:gd name="T16" fmla="*/ 69 w 199"/>
                <a:gd name="T17" fmla="*/ 87 h 266"/>
                <a:gd name="T18" fmla="*/ 122 w 199"/>
                <a:gd name="T19" fmla="*/ 117 h 266"/>
                <a:gd name="T20" fmla="*/ 183 w 199"/>
                <a:gd name="T21" fmla="*/ 154 h 266"/>
                <a:gd name="T22" fmla="*/ 195 w 199"/>
                <a:gd name="T23" fmla="*/ 201 h 266"/>
                <a:gd name="T24" fmla="*/ 160 w 199"/>
                <a:gd name="T25" fmla="*/ 245 h 266"/>
                <a:gd name="T26" fmla="*/ 75 w 199"/>
                <a:gd name="T27" fmla="*/ 264 h 266"/>
                <a:gd name="T28" fmla="*/ 0 w 199"/>
                <a:gd name="T29" fmla="*/ 251 h 266"/>
                <a:gd name="T30" fmla="*/ 0 w 199"/>
                <a:gd name="T31" fmla="*/ 209 h 266"/>
                <a:gd name="T32" fmla="*/ 53 w 199"/>
                <a:gd name="T33" fmla="*/ 245 h 266"/>
                <a:gd name="T34" fmla="*/ 125 w 199"/>
                <a:gd name="T35" fmla="*/ 240 h 266"/>
                <a:gd name="T36" fmla="*/ 150 w 199"/>
                <a:gd name="T37" fmla="*/ 201 h 266"/>
                <a:gd name="T38" fmla="*/ 131 w 199"/>
                <a:gd name="T39" fmla="*/ 164 h 266"/>
                <a:gd name="T40" fmla="*/ 62 w 199"/>
                <a:gd name="T41" fmla="*/ 129 h 266"/>
                <a:gd name="T42" fmla="*/ 20 w 199"/>
                <a:gd name="T43" fmla="*/ 97 h 266"/>
                <a:gd name="T44" fmla="*/ 27 w 199"/>
                <a:gd name="T45" fmla="*/ 31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9" h="266">
                  <a:moveTo>
                    <a:pt x="27" y="31"/>
                  </a:moveTo>
                  <a:cubicBezTo>
                    <a:pt x="42" y="15"/>
                    <a:pt x="65" y="7"/>
                    <a:pt x="86" y="4"/>
                  </a:cubicBezTo>
                  <a:cubicBezTo>
                    <a:pt x="108" y="0"/>
                    <a:pt x="129" y="3"/>
                    <a:pt x="151" y="4"/>
                  </a:cubicBezTo>
                  <a:cubicBezTo>
                    <a:pt x="162" y="4"/>
                    <a:pt x="173" y="4"/>
                    <a:pt x="184" y="5"/>
                  </a:cubicBezTo>
                  <a:cubicBezTo>
                    <a:pt x="184" y="17"/>
                    <a:pt x="184" y="29"/>
                    <a:pt x="184" y="41"/>
                  </a:cubicBezTo>
                  <a:cubicBezTo>
                    <a:pt x="173" y="32"/>
                    <a:pt x="161" y="24"/>
                    <a:pt x="147" y="21"/>
                  </a:cubicBezTo>
                  <a:cubicBezTo>
                    <a:pt x="127" y="17"/>
                    <a:pt x="106" y="16"/>
                    <a:pt x="86" y="23"/>
                  </a:cubicBezTo>
                  <a:cubicBezTo>
                    <a:pt x="73" y="27"/>
                    <a:pt x="62" y="37"/>
                    <a:pt x="59" y="51"/>
                  </a:cubicBezTo>
                  <a:cubicBezTo>
                    <a:pt x="56" y="64"/>
                    <a:pt x="59" y="78"/>
                    <a:pt x="69" y="87"/>
                  </a:cubicBezTo>
                  <a:cubicBezTo>
                    <a:pt x="84" y="102"/>
                    <a:pt x="104" y="109"/>
                    <a:pt x="122" y="117"/>
                  </a:cubicBezTo>
                  <a:cubicBezTo>
                    <a:pt x="144" y="127"/>
                    <a:pt x="167" y="136"/>
                    <a:pt x="183" y="154"/>
                  </a:cubicBezTo>
                  <a:cubicBezTo>
                    <a:pt x="194" y="166"/>
                    <a:pt x="199" y="185"/>
                    <a:pt x="195" y="201"/>
                  </a:cubicBezTo>
                  <a:cubicBezTo>
                    <a:pt x="190" y="220"/>
                    <a:pt x="176" y="235"/>
                    <a:pt x="160" y="245"/>
                  </a:cubicBezTo>
                  <a:cubicBezTo>
                    <a:pt x="135" y="260"/>
                    <a:pt x="104" y="266"/>
                    <a:pt x="75" y="264"/>
                  </a:cubicBezTo>
                  <a:cubicBezTo>
                    <a:pt x="50" y="263"/>
                    <a:pt x="24" y="258"/>
                    <a:pt x="0" y="251"/>
                  </a:cubicBezTo>
                  <a:cubicBezTo>
                    <a:pt x="0" y="237"/>
                    <a:pt x="0" y="223"/>
                    <a:pt x="0" y="209"/>
                  </a:cubicBezTo>
                  <a:cubicBezTo>
                    <a:pt x="14" y="226"/>
                    <a:pt x="32" y="239"/>
                    <a:pt x="53" y="245"/>
                  </a:cubicBezTo>
                  <a:cubicBezTo>
                    <a:pt x="76" y="250"/>
                    <a:pt x="103" y="251"/>
                    <a:pt x="125" y="240"/>
                  </a:cubicBezTo>
                  <a:cubicBezTo>
                    <a:pt x="140" y="233"/>
                    <a:pt x="150" y="218"/>
                    <a:pt x="150" y="201"/>
                  </a:cubicBezTo>
                  <a:cubicBezTo>
                    <a:pt x="151" y="186"/>
                    <a:pt x="143" y="172"/>
                    <a:pt x="131" y="164"/>
                  </a:cubicBezTo>
                  <a:cubicBezTo>
                    <a:pt x="110" y="148"/>
                    <a:pt x="85" y="140"/>
                    <a:pt x="62" y="129"/>
                  </a:cubicBezTo>
                  <a:cubicBezTo>
                    <a:pt x="46" y="121"/>
                    <a:pt x="30" y="112"/>
                    <a:pt x="20" y="97"/>
                  </a:cubicBezTo>
                  <a:cubicBezTo>
                    <a:pt x="7" y="77"/>
                    <a:pt x="11" y="48"/>
                    <a:pt x="27" y="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xmlns="" id="{4821E872-61FA-45D0-BB43-E455E33C1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1" y="-297"/>
              <a:ext cx="189" cy="96"/>
            </a:xfrm>
            <a:custGeom>
              <a:avLst/>
              <a:gdLst>
                <a:gd name="T0" fmla="*/ 294 w 496"/>
                <a:gd name="T1" fmla="*/ 1 h 250"/>
                <a:gd name="T2" fmla="*/ 317 w 496"/>
                <a:gd name="T3" fmla="*/ 13 h 250"/>
                <a:gd name="T4" fmla="*/ 372 w 496"/>
                <a:gd name="T5" fmla="*/ 118 h 250"/>
                <a:gd name="T6" fmla="*/ 380 w 496"/>
                <a:gd name="T7" fmla="*/ 122 h 250"/>
                <a:gd name="T8" fmla="*/ 410 w 496"/>
                <a:gd name="T9" fmla="*/ 78 h 250"/>
                <a:gd name="T10" fmla="*/ 442 w 496"/>
                <a:gd name="T11" fmla="*/ 23 h 250"/>
                <a:gd name="T12" fmla="*/ 436 w 496"/>
                <a:gd name="T13" fmla="*/ 0 h 250"/>
                <a:gd name="T14" fmla="*/ 496 w 496"/>
                <a:gd name="T15" fmla="*/ 1 h 250"/>
                <a:gd name="T16" fmla="*/ 421 w 496"/>
                <a:gd name="T17" fmla="*/ 95 h 250"/>
                <a:gd name="T18" fmla="*/ 391 w 496"/>
                <a:gd name="T19" fmla="*/ 155 h 250"/>
                <a:gd name="T20" fmla="*/ 390 w 496"/>
                <a:gd name="T21" fmla="*/ 221 h 250"/>
                <a:gd name="T22" fmla="*/ 399 w 496"/>
                <a:gd name="T23" fmla="*/ 250 h 250"/>
                <a:gd name="T24" fmla="*/ 335 w 496"/>
                <a:gd name="T25" fmla="*/ 250 h 250"/>
                <a:gd name="T26" fmla="*/ 346 w 496"/>
                <a:gd name="T27" fmla="*/ 172 h 250"/>
                <a:gd name="T28" fmla="*/ 325 w 496"/>
                <a:gd name="T29" fmla="*/ 100 h 250"/>
                <a:gd name="T30" fmla="*/ 252 w 496"/>
                <a:gd name="T31" fmla="*/ 4 h 250"/>
                <a:gd name="T32" fmla="*/ 202 w 496"/>
                <a:gd name="T33" fmla="*/ 20 h 250"/>
                <a:gd name="T34" fmla="*/ 142 w 496"/>
                <a:gd name="T35" fmla="*/ 20 h 250"/>
                <a:gd name="T36" fmla="*/ 142 w 496"/>
                <a:gd name="T37" fmla="*/ 212 h 250"/>
                <a:gd name="T38" fmla="*/ 152 w 496"/>
                <a:gd name="T39" fmla="*/ 250 h 250"/>
                <a:gd name="T40" fmla="*/ 88 w 496"/>
                <a:gd name="T41" fmla="*/ 250 h 250"/>
                <a:gd name="T42" fmla="*/ 99 w 496"/>
                <a:gd name="T43" fmla="*/ 195 h 250"/>
                <a:gd name="T44" fmla="*/ 99 w 496"/>
                <a:gd name="T45" fmla="*/ 20 h 250"/>
                <a:gd name="T46" fmla="*/ 29 w 496"/>
                <a:gd name="T47" fmla="*/ 21 h 250"/>
                <a:gd name="T48" fmla="*/ 0 w 496"/>
                <a:gd name="T49" fmla="*/ 29 h 250"/>
                <a:gd name="T50" fmla="*/ 10 w 496"/>
                <a:gd name="T51" fmla="*/ 1 h 250"/>
                <a:gd name="T52" fmla="*/ 294 w 496"/>
                <a:gd name="T53" fmla="*/ 1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6" h="250">
                  <a:moveTo>
                    <a:pt x="294" y="1"/>
                  </a:moveTo>
                  <a:cubicBezTo>
                    <a:pt x="304" y="0"/>
                    <a:pt x="312" y="5"/>
                    <a:pt x="317" y="13"/>
                  </a:cubicBezTo>
                  <a:cubicBezTo>
                    <a:pt x="341" y="45"/>
                    <a:pt x="359" y="81"/>
                    <a:pt x="372" y="118"/>
                  </a:cubicBezTo>
                  <a:cubicBezTo>
                    <a:pt x="372" y="122"/>
                    <a:pt x="377" y="126"/>
                    <a:pt x="380" y="122"/>
                  </a:cubicBezTo>
                  <a:cubicBezTo>
                    <a:pt x="390" y="107"/>
                    <a:pt x="400" y="92"/>
                    <a:pt x="410" y="78"/>
                  </a:cubicBezTo>
                  <a:cubicBezTo>
                    <a:pt x="422" y="60"/>
                    <a:pt x="436" y="43"/>
                    <a:pt x="442" y="23"/>
                  </a:cubicBezTo>
                  <a:cubicBezTo>
                    <a:pt x="444" y="15"/>
                    <a:pt x="441" y="7"/>
                    <a:pt x="436" y="0"/>
                  </a:cubicBezTo>
                  <a:cubicBezTo>
                    <a:pt x="456" y="1"/>
                    <a:pt x="476" y="0"/>
                    <a:pt x="496" y="1"/>
                  </a:cubicBezTo>
                  <a:cubicBezTo>
                    <a:pt x="471" y="32"/>
                    <a:pt x="446" y="64"/>
                    <a:pt x="421" y="95"/>
                  </a:cubicBezTo>
                  <a:cubicBezTo>
                    <a:pt x="407" y="113"/>
                    <a:pt x="395" y="133"/>
                    <a:pt x="391" y="155"/>
                  </a:cubicBezTo>
                  <a:cubicBezTo>
                    <a:pt x="388" y="177"/>
                    <a:pt x="388" y="199"/>
                    <a:pt x="390" y="221"/>
                  </a:cubicBezTo>
                  <a:cubicBezTo>
                    <a:pt x="390" y="231"/>
                    <a:pt x="394" y="241"/>
                    <a:pt x="399" y="250"/>
                  </a:cubicBezTo>
                  <a:cubicBezTo>
                    <a:pt x="378" y="250"/>
                    <a:pt x="357" y="250"/>
                    <a:pt x="335" y="250"/>
                  </a:cubicBezTo>
                  <a:cubicBezTo>
                    <a:pt x="350" y="227"/>
                    <a:pt x="345" y="198"/>
                    <a:pt x="346" y="172"/>
                  </a:cubicBezTo>
                  <a:cubicBezTo>
                    <a:pt x="347" y="147"/>
                    <a:pt x="337" y="122"/>
                    <a:pt x="325" y="100"/>
                  </a:cubicBezTo>
                  <a:cubicBezTo>
                    <a:pt x="305" y="65"/>
                    <a:pt x="283" y="30"/>
                    <a:pt x="252" y="4"/>
                  </a:cubicBezTo>
                  <a:cubicBezTo>
                    <a:pt x="239" y="17"/>
                    <a:pt x="219" y="19"/>
                    <a:pt x="202" y="20"/>
                  </a:cubicBezTo>
                  <a:cubicBezTo>
                    <a:pt x="182" y="20"/>
                    <a:pt x="162" y="20"/>
                    <a:pt x="142" y="20"/>
                  </a:cubicBezTo>
                  <a:cubicBezTo>
                    <a:pt x="142" y="84"/>
                    <a:pt x="142" y="148"/>
                    <a:pt x="142" y="212"/>
                  </a:cubicBezTo>
                  <a:cubicBezTo>
                    <a:pt x="142" y="225"/>
                    <a:pt x="145" y="239"/>
                    <a:pt x="152" y="250"/>
                  </a:cubicBezTo>
                  <a:cubicBezTo>
                    <a:pt x="131" y="250"/>
                    <a:pt x="110" y="250"/>
                    <a:pt x="88" y="250"/>
                  </a:cubicBezTo>
                  <a:cubicBezTo>
                    <a:pt x="99" y="234"/>
                    <a:pt x="99" y="214"/>
                    <a:pt x="99" y="195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75" y="20"/>
                    <a:pt x="52" y="20"/>
                    <a:pt x="29" y="21"/>
                  </a:cubicBezTo>
                  <a:cubicBezTo>
                    <a:pt x="19" y="21"/>
                    <a:pt x="9" y="24"/>
                    <a:pt x="0" y="29"/>
                  </a:cubicBezTo>
                  <a:cubicBezTo>
                    <a:pt x="3" y="19"/>
                    <a:pt x="6" y="10"/>
                    <a:pt x="10" y="1"/>
                  </a:cubicBezTo>
                  <a:cubicBezTo>
                    <a:pt x="104" y="1"/>
                    <a:pt x="199" y="0"/>
                    <a:pt x="294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7">
              <a:extLst>
                <a:ext uri="{FF2B5EF4-FFF2-40B4-BE49-F238E27FC236}">
                  <a16:creationId xmlns:a16="http://schemas.microsoft.com/office/drawing/2014/main" xmlns="" id="{FFBE571D-B106-4572-85FF-09354A739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5" y="-297"/>
              <a:ext cx="100" cy="101"/>
            </a:xfrm>
            <a:custGeom>
              <a:avLst/>
              <a:gdLst>
                <a:gd name="T0" fmla="*/ 0 w 262"/>
                <a:gd name="T1" fmla="*/ 0 h 261"/>
                <a:gd name="T2" fmla="*/ 64 w 262"/>
                <a:gd name="T3" fmla="*/ 0 h 261"/>
                <a:gd name="T4" fmla="*/ 54 w 262"/>
                <a:gd name="T5" fmla="*/ 38 h 261"/>
                <a:gd name="T6" fmla="*/ 54 w 262"/>
                <a:gd name="T7" fmla="*/ 152 h 261"/>
                <a:gd name="T8" fmla="*/ 67 w 262"/>
                <a:gd name="T9" fmla="*/ 210 h 261"/>
                <a:gd name="T10" fmla="*/ 128 w 262"/>
                <a:gd name="T11" fmla="*/ 234 h 261"/>
                <a:gd name="T12" fmla="*/ 189 w 262"/>
                <a:gd name="T13" fmla="*/ 213 h 261"/>
                <a:gd name="T14" fmla="*/ 206 w 262"/>
                <a:gd name="T15" fmla="*/ 152 h 261"/>
                <a:gd name="T16" fmla="*/ 208 w 262"/>
                <a:gd name="T17" fmla="*/ 48 h 261"/>
                <a:gd name="T18" fmla="*/ 198 w 262"/>
                <a:gd name="T19" fmla="*/ 1 h 261"/>
                <a:gd name="T20" fmla="*/ 262 w 262"/>
                <a:gd name="T21" fmla="*/ 1 h 261"/>
                <a:gd name="T22" fmla="*/ 251 w 262"/>
                <a:gd name="T23" fmla="*/ 45 h 261"/>
                <a:gd name="T24" fmla="*/ 251 w 262"/>
                <a:gd name="T25" fmla="*/ 205 h 261"/>
                <a:gd name="T26" fmla="*/ 262 w 262"/>
                <a:gd name="T27" fmla="*/ 250 h 261"/>
                <a:gd name="T28" fmla="*/ 205 w 262"/>
                <a:gd name="T29" fmla="*/ 252 h 261"/>
                <a:gd name="T30" fmla="*/ 206 w 262"/>
                <a:gd name="T31" fmla="*/ 224 h 261"/>
                <a:gd name="T32" fmla="*/ 77 w 262"/>
                <a:gd name="T33" fmla="*/ 255 h 261"/>
                <a:gd name="T34" fmla="*/ 20 w 262"/>
                <a:gd name="T35" fmla="*/ 225 h 261"/>
                <a:gd name="T36" fmla="*/ 10 w 262"/>
                <a:gd name="T37" fmla="*/ 177 h 261"/>
                <a:gd name="T38" fmla="*/ 10 w 262"/>
                <a:gd name="T39" fmla="*/ 45 h 261"/>
                <a:gd name="T40" fmla="*/ 0 w 262"/>
                <a:gd name="T41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2" h="261">
                  <a:moveTo>
                    <a:pt x="0" y="0"/>
                  </a:moveTo>
                  <a:cubicBezTo>
                    <a:pt x="22" y="1"/>
                    <a:pt x="43" y="1"/>
                    <a:pt x="64" y="0"/>
                  </a:cubicBezTo>
                  <a:cubicBezTo>
                    <a:pt x="57" y="12"/>
                    <a:pt x="54" y="25"/>
                    <a:pt x="54" y="38"/>
                  </a:cubicBezTo>
                  <a:cubicBezTo>
                    <a:pt x="54" y="76"/>
                    <a:pt x="54" y="114"/>
                    <a:pt x="54" y="152"/>
                  </a:cubicBezTo>
                  <a:cubicBezTo>
                    <a:pt x="54" y="172"/>
                    <a:pt x="54" y="193"/>
                    <a:pt x="67" y="210"/>
                  </a:cubicBezTo>
                  <a:cubicBezTo>
                    <a:pt x="81" y="228"/>
                    <a:pt x="106" y="233"/>
                    <a:pt x="128" y="234"/>
                  </a:cubicBezTo>
                  <a:cubicBezTo>
                    <a:pt x="150" y="234"/>
                    <a:pt x="174" y="230"/>
                    <a:pt x="189" y="213"/>
                  </a:cubicBezTo>
                  <a:cubicBezTo>
                    <a:pt x="204" y="196"/>
                    <a:pt x="206" y="173"/>
                    <a:pt x="206" y="152"/>
                  </a:cubicBezTo>
                  <a:cubicBezTo>
                    <a:pt x="209" y="117"/>
                    <a:pt x="207" y="82"/>
                    <a:pt x="208" y="48"/>
                  </a:cubicBezTo>
                  <a:cubicBezTo>
                    <a:pt x="208" y="31"/>
                    <a:pt x="206" y="15"/>
                    <a:pt x="198" y="1"/>
                  </a:cubicBezTo>
                  <a:cubicBezTo>
                    <a:pt x="219" y="1"/>
                    <a:pt x="240" y="1"/>
                    <a:pt x="262" y="1"/>
                  </a:cubicBezTo>
                  <a:cubicBezTo>
                    <a:pt x="253" y="14"/>
                    <a:pt x="251" y="30"/>
                    <a:pt x="251" y="45"/>
                  </a:cubicBezTo>
                  <a:cubicBezTo>
                    <a:pt x="251" y="98"/>
                    <a:pt x="251" y="152"/>
                    <a:pt x="251" y="205"/>
                  </a:cubicBezTo>
                  <a:cubicBezTo>
                    <a:pt x="251" y="221"/>
                    <a:pt x="253" y="237"/>
                    <a:pt x="262" y="250"/>
                  </a:cubicBezTo>
                  <a:cubicBezTo>
                    <a:pt x="243" y="251"/>
                    <a:pt x="224" y="252"/>
                    <a:pt x="205" y="252"/>
                  </a:cubicBezTo>
                  <a:cubicBezTo>
                    <a:pt x="205" y="243"/>
                    <a:pt x="206" y="234"/>
                    <a:pt x="206" y="224"/>
                  </a:cubicBezTo>
                  <a:cubicBezTo>
                    <a:pt x="170" y="252"/>
                    <a:pt x="121" y="261"/>
                    <a:pt x="77" y="255"/>
                  </a:cubicBezTo>
                  <a:cubicBezTo>
                    <a:pt x="55" y="252"/>
                    <a:pt x="32" y="244"/>
                    <a:pt x="20" y="225"/>
                  </a:cubicBezTo>
                  <a:cubicBezTo>
                    <a:pt x="11" y="211"/>
                    <a:pt x="10" y="193"/>
                    <a:pt x="10" y="177"/>
                  </a:cubicBezTo>
                  <a:cubicBezTo>
                    <a:pt x="10" y="133"/>
                    <a:pt x="10" y="89"/>
                    <a:pt x="10" y="45"/>
                  </a:cubicBezTo>
                  <a:cubicBezTo>
                    <a:pt x="10" y="30"/>
                    <a:pt x="9" y="1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8">
              <a:extLst>
                <a:ext uri="{FF2B5EF4-FFF2-40B4-BE49-F238E27FC236}">
                  <a16:creationId xmlns:a16="http://schemas.microsoft.com/office/drawing/2014/main" xmlns="" id="{0ED3FC7A-FA75-44C9-B537-C526E6D38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-297"/>
              <a:ext cx="104" cy="97"/>
            </a:xfrm>
            <a:custGeom>
              <a:avLst/>
              <a:gdLst>
                <a:gd name="T0" fmla="*/ 2 w 273"/>
                <a:gd name="T1" fmla="*/ 1 h 252"/>
                <a:gd name="T2" fmla="*/ 57 w 273"/>
                <a:gd name="T3" fmla="*/ 1 h 252"/>
                <a:gd name="T4" fmla="*/ 74 w 273"/>
                <a:gd name="T5" fmla="*/ 12 h 252"/>
                <a:gd name="T6" fmla="*/ 123 w 273"/>
                <a:gd name="T7" fmla="*/ 74 h 252"/>
                <a:gd name="T8" fmla="*/ 218 w 273"/>
                <a:gd name="T9" fmla="*/ 183 h 252"/>
                <a:gd name="T10" fmla="*/ 234 w 273"/>
                <a:gd name="T11" fmla="*/ 196 h 252"/>
                <a:gd name="T12" fmla="*/ 235 w 273"/>
                <a:gd name="T13" fmla="*/ 48 h 252"/>
                <a:gd name="T14" fmla="*/ 224 w 273"/>
                <a:gd name="T15" fmla="*/ 1 h 252"/>
                <a:gd name="T16" fmla="*/ 273 w 273"/>
                <a:gd name="T17" fmla="*/ 1 h 252"/>
                <a:gd name="T18" fmla="*/ 259 w 273"/>
                <a:gd name="T19" fmla="*/ 61 h 252"/>
                <a:gd name="T20" fmla="*/ 260 w 273"/>
                <a:gd name="T21" fmla="*/ 252 h 252"/>
                <a:gd name="T22" fmla="*/ 226 w 273"/>
                <a:gd name="T23" fmla="*/ 252 h 252"/>
                <a:gd name="T24" fmla="*/ 62 w 273"/>
                <a:gd name="T25" fmla="*/ 63 h 252"/>
                <a:gd name="T26" fmla="*/ 42 w 273"/>
                <a:gd name="T27" fmla="*/ 42 h 252"/>
                <a:gd name="T28" fmla="*/ 41 w 273"/>
                <a:gd name="T29" fmla="*/ 71 h 252"/>
                <a:gd name="T30" fmla="*/ 41 w 273"/>
                <a:gd name="T31" fmla="*/ 173 h 252"/>
                <a:gd name="T32" fmla="*/ 55 w 273"/>
                <a:gd name="T33" fmla="*/ 250 h 252"/>
                <a:gd name="T34" fmla="*/ 0 w 273"/>
                <a:gd name="T35" fmla="*/ 250 h 252"/>
                <a:gd name="T36" fmla="*/ 16 w 273"/>
                <a:gd name="T37" fmla="*/ 172 h 252"/>
                <a:gd name="T38" fmla="*/ 17 w 273"/>
                <a:gd name="T39" fmla="*/ 50 h 252"/>
                <a:gd name="T40" fmla="*/ 2 w 273"/>
                <a:gd name="T41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3" h="252">
                  <a:moveTo>
                    <a:pt x="2" y="1"/>
                  </a:moveTo>
                  <a:cubicBezTo>
                    <a:pt x="20" y="1"/>
                    <a:pt x="39" y="0"/>
                    <a:pt x="57" y="1"/>
                  </a:cubicBezTo>
                  <a:cubicBezTo>
                    <a:pt x="64" y="1"/>
                    <a:pt x="69" y="7"/>
                    <a:pt x="74" y="12"/>
                  </a:cubicBezTo>
                  <a:cubicBezTo>
                    <a:pt x="91" y="32"/>
                    <a:pt x="106" y="54"/>
                    <a:pt x="123" y="74"/>
                  </a:cubicBezTo>
                  <a:cubicBezTo>
                    <a:pt x="155" y="110"/>
                    <a:pt x="186" y="146"/>
                    <a:pt x="218" y="183"/>
                  </a:cubicBezTo>
                  <a:cubicBezTo>
                    <a:pt x="223" y="188"/>
                    <a:pt x="227" y="195"/>
                    <a:pt x="234" y="196"/>
                  </a:cubicBezTo>
                  <a:cubicBezTo>
                    <a:pt x="235" y="147"/>
                    <a:pt x="234" y="97"/>
                    <a:pt x="235" y="48"/>
                  </a:cubicBezTo>
                  <a:cubicBezTo>
                    <a:pt x="235" y="31"/>
                    <a:pt x="232" y="15"/>
                    <a:pt x="224" y="1"/>
                  </a:cubicBezTo>
                  <a:cubicBezTo>
                    <a:pt x="240" y="0"/>
                    <a:pt x="257" y="0"/>
                    <a:pt x="273" y="1"/>
                  </a:cubicBezTo>
                  <a:cubicBezTo>
                    <a:pt x="262" y="19"/>
                    <a:pt x="259" y="40"/>
                    <a:pt x="259" y="61"/>
                  </a:cubicBezTo>
                  <a:cubicBezTo>
                    <a:pt x="260" y="125"/>
                    <a:pt x="258" y="188"/>
                    <a:pt x="260" y="252"/>
                  </a:cubicBezTo>
                  <a:cubicBezTo>
                    <a:pt x="249" y="252"/>
                    <a:pt x="237" y="252"/>
                    <a:pt x="226" y="252"/>
                  </a:cubicBezTo>
                  <a:cubicBezTo>
                    <a:pt x="171" y="189"/>
                    <a:pt x="117" y="126"/>
                    <a:pt x="62" y="63"/>
                  </a:cubicBezTo>
                  <a:cubicBezTo>
                    <a:pt x="56" y="56"/>
                    <a:pt x="50" y="48"/>
                    <a:pt x="42" y="42"/>
                  </a:cubicBezTo>
                  <a:cubicBezTo>
                    <a:pt x="41" y="52"/>
                    <a:pt x="41" y="61"/>
                    <a:pt x="41" y="71"/>
                  </a:cubicBezTo>
                  <a:cubicBezTo>
                    <a:pt x="41" y="105"/>
                    <a:pt x="41" y="139"/>
                    <a:pt x="41" y="173"/>
                  </a:cubicBezTo>
                  <a:cubicBezTo>
                    <a:pt x="41" y="199"/>
                    <a:pt x="44" y="226"/>
                    <a:pt x="55" y="250"/>
                  </a:cubicBezTo>
                  <a:cubicBezTo>
                    <a:pt x="37" y="250"/>
                    <a:pt x="18" y="250"/>
                    <a:pt x="0" y="250"/>
                  </a:cubicBezTo>
                  <a:cubicBezTo>
                    <a:pt x="12" y="226"/>
                    <a:pt x="15" y="199"/>
                    <a:pt x="16" y="172"/>
                  </a:cubicBezTo>
                  <a:cubicBezTo>
                    <a:pt x="17" y="132"/>
                    <a:pt x="16" y="91"/>
                    <a:pt x="17" y="50"/>
                  </a:cubicBezTo>
                  <a:cubicBezTo>
                    <a:pt x="17" y="32"/>
                    <a:pt x="15" y="13"/>
                    <a:pt x="2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>
              <a:extLst>
                <a:ext uri="{FF2B5EF4-FFF2-40B4-BE49-F238E27FC236}">
                  <a16:creationId xmlns:a16="http://schemas.microsoft.com/office/drawing/2014/main" xmlns="" id="{AF6065D3-9FD6-4BF2-9BFD-5630C1D41AC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-297"/>
              <a:ext cx="24" cy="96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0 h 250"/>
                <a:gd name="T4" fmla="*/ 54 w 64"/>
                <a:gd name="T5" fmla="*/ 43 h 250"/>
                <a:gd name="T6" fmla="*/ 54 w 64"/>
                <a:gd name="T7" fmla="*/ 207 h 250"/>
                <a:gd name="T8" fmla="*/ 64 w 64"/>
                <a:gd name="T9" fmla="*/ 250 h 250"/>
                <a:gd name="T10" fmla="*/ 0 w 64"/>
                <a:gd name="T11" fmla="*/ 250 h 250"/>
                <a:gd name="T12" fmla="*/ 10 w 64"/>
                <a:gd name="T13" fmla="*/ 209 h 250"/>
                <a:gd name="T14" fmla="*/ 10 w 64"/>
                <a:gd name="T15" fmla="*/ 43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1" y="0"/>
                    <a:pt x="43" y="1"/>
                    <a:pt x="64" y="0"/>
                  </a:cubicBezTo>
                  <a:cubicBezTo>
                    <a:pt x="56" y="13"/>
                    <a:pt x="54" y="28"/>
                    <a:pt x="54" y="43"/>
                  </a:cubicBezTo>
                  <a:cubicBezTo>
                    <a:pt x="54" y="98"/>
                    <a:pt x="54" y="152"/>
                    <a:pt x="54" y="207"/>
                  </a:cubicBezTo>
                  <a:cubicBezTo>
                    <a:pt x="54" y="222"/>
                    <a:pt x="56" y="237"/>
                    <a:pt x="64" y="250"/>
                  </a:cubicBezTo>
                  <a:cubicBezTo>
                    <a:pt x="43" y="250"/>
                    <a:pt x="21" y="250"/>
                    <a:pt x="0" y="250"/>
                  </a:cubicBezTo>
                  <a:cubicBezTo>
                    <a:pt x="8" y="238"/>
                    <a:pt x="10" y="223"/>
                    <a:pt x="10" y="209"/>
                  </a:cubicBezTo>
                  <a:cubicBezTo>
                    <a:pt x="10" y="154"/>
                    <a:pt x="10" y="98"/>
                    <a:pt x="10" y="43"/>
                  </a:cubicBezTo>
                  <a:cubicBezTo>
                    <a:pt x="10" y="28"/>
                    <a:pt x="8" y="1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>
              <a:extLst>
                <a:ext uri="{FF2B5EF4-FFF2-40B4-BE49-F238E27FC236}">
                  <a16:creationId xmlns:a16="http://schemas.microsoft.com/office/drawing/2014/main" xmlns="" id="{17A11287-4BFB-439F-9A33-3022C270D6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3" y="-297"/>
              <a:ext cx="106" cy="97"/>
            </a:xfrm>
            <a:custGeom>
              <a:avLst/>
              <a:gdLst>
                <a:gd name="T0" fmla="*/ 0 w 277"/>
                <a:gd name="T1" fmla="*/ 1 h 252"/>
                <a:gd name="T2" fmla="*/ 44 w 277"/>
                <a:gd name="T3" fmla="*/ 1 h 252"/>
                <a:gd name="T4" fmla="*/ 56 w 277"/>
                <a:gd name="T5" fmla="*/ 12 h 252"/>
                <a:gd name="T6" fmla="*/ 130 w 277"/>
                <a:gd name="T7" fmla="*/ 196 h 252"/>
                <a:gd name="T8" fmla="*/ 137 w 277"/>
                <a:gd name="T9" fmla="*/ 210 h 252"/>
                <a:gd name="T10" fmla="*/ 150 w 277"/>
                <a:gd name="T11" fmla="*/ 190 h 252"/>
                <a:gd name="T12" fmla="*/ 210 w 277"/>
                <a:gd name="T13" fmla="*/ 54 h 252"/>
                <a:gd name="T14" fmla="*/ 218 w 277"/>
                <a:gd name="T15" fmla="*/ 1 h 252"/>
                <a:gd name="T16" fmla="*/ 277 w 277"/>
                <a:gd name="T17" fmla="*/ 1 h 252"/>
                <a:gd name="T18" fmla="*/ 143 w 277"/>
                <a:gd name="T19" fmla="*/ 252 h 252"/>
                <a:gd name="T20" fmla="*/ 106 w 277"/>
                <a:gd name="T21" fmla="*/ 252 h 252"/>
                <a:gd name="T22" fmla="*/ 0 w 277"/>
                <a:gd name="T23" fmla="*/ 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7" h="252">
                  <a:moveTo>
                    <a:pt x="0" y="1"/>
                  </a:moveTo>
                  <a:cubicBezTo>
                    <a:pt x="15" y="1"/>
                    <a:pt x="30" y="0"/>
                    <a:pt x="44" y="1"/>
                  </a:cubicBezTo>
                  <a:cubicBezTo>
                    <a:pt x="51" y="1"/>
                    <a:pt x="54" y="7"/>
                    <a:pt x="56" y="12"/>
                  </a:cubicBezTo>
                  <a:cubicBezTo>
                    <a:pt x="81" y="73"/>
                    <a:pt x="109" y="133"/>
                    <a:pt x="130" y="196"/>
                  </a:cubicBezTo>
                  <a:cubicBezTo>
                    <a:pt x="132" y="201"/>
                    <a:pt x="134" y="206"/>
                    <a:pt x="137" y="210"/>
                  </a:cubicBezTo>
                  <a:cubicBezTo>
                    <a:pt x="145" y="206"/>
                    <a:pt x="146" y="197"/>
                    <a:pt x="150" y="190"/>
                  </a:cubicBezTo>
                  <a:cubicBezTo>
                    <a:pt x="170" y="145"/>
                    <a:pt x="193" y="100"/>
                    <a:pt x="210" y="54"/>
                  </a:cubicBezTo>
                  <a:cubicBezTo>
                    <a:pt x="216" y="37"/>
                    <a:pt x="223" y="19"/>
                    <a:pt x="218" y="1"/>
                  </a:cubicBezTo>
                  <a:cubicBezTo>
                    <a:pt x="237" y="1"/>
                    <a:pt x="257" y="0"/>
                    <a:pt x="277" y="1"/>
                  </a:cubicBezTo>
                  <a:cubicBezTo>
                    <a:pt x="222" y="78"/>
                    <a:pt x="182" y="166"/>
                    <a:pt x="143" y="252"/>
                  </a:cubicBezTo>
                  <a:cubicBezTo>
                    <a:pt x="130" y="252"/>
                    <a:pt x="118" y="252"/>
                    <a:pt x="106" y="252"/>
                  </a:cubicBezTo>
                  <a:cubicBezTo>
                    <a:pt x="74" y="167"/>
                    <a:pt x="46" y="79"/>
                    <a:pt x="0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xmlns="" id="{539E04E0-FF3F-4A22-8452-081756F24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426" y="-297"/>
              <a:ext cx="74" cy="97"/>
            </a:xfrm>
            <a:custGeom>
              <a:avLst/>
              <a:gdLst>
                <a:gd name="T0" fmla="*/ 1 w 194"/>
                <a:gd name="T1" fmla="*/ 1 h 251"/>
                <a:gd name="T2" fmla="*/ 169 w 194"/>
                <a:gd name="T3" fmla="*/ 1 h 251"/>
                <a:gd name="T4" fmla="*/ 171 w 194"/>
                <a:gd name="T5" fmla="*/ 31 h 251"/>
                <a:gd name="T6" fmla="*/ 109 w 194"/>
                <a:gd name="T7" fmla="*/ 16 h 251"/>
                <a:gd name="T8" fmla="*/ 55 w 194"/>
                <a:gd name="T9" fmla="*/ 16 h 251"/>
                <a:gd name="T10" fmla="*/ 55 w 194"/>
                <a:gd name="T11" fmla="*/ 109 h 251"/>
                <a:gd name="T12" fmla="*/ 169 w 194"/>
                <a:gd name="T13" fmla="*/ 107 h 251"/>
                <a:gd name="T14" fmla="*/ 138 w 194"/>
                <a:gd name="T15" fmla="*/ 124 h 251"/>
                <a:gd name="T16" fmla="*/ 55 w 194"/>
                <a:gd name="T17" fmla="*/ 129 h 251"/>
                <a:gd name="T18" fmla="*/ 55 w 194"/>
                <a:gd name="T19" fmla="*/ 234 h 251"/>
                <a:gd name="T20" fmla="*/ 158 w 194"/>
                <a:gd name="T21" fmla="*/ 228 h 251"/>
                <a:gd name="T22" fmla="*/ 194 w 194"/>
                <a:gd name="T23" fmla="*/ 212 h 251"/>
                <a:gd name="T24" fmla="*/ 185 w 194"/>
                <a:gd name="T25" fmla="*/ 248 h 251"/>
                <a:gd name="T26" fmla="*/ 110 w 194"/>
                <a:gd name="T27" fmla="*/ 250 h 251"/>
                <a:gd name="T28" fmla="*/ 0 w 194"/>
                <a:gd name="T29" fmla="*/ 250 h 251"/>
                <a:gd name="T30" fmla="*/ 11 w 194"/>
                <a:gd name="T31" fmla="*/ 196 h 251"/>
                <a:gd name="T32" fmla="*/ 11 w 194"/>
                <a:gd name="T33" fmla="*/ 59 h 251"/>
                <a:gd name="T34" fmla="*/ 1 w 194"/>
                <a:gd name="T35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4" h="251">
                  <a:moveTo>
                    <a:pt x="1" y="1"/>
                  </a:moveTo>
                  <a:cubicBezTo>
                    <a:pt x="57" y="0"/>
                    <a:pt x="113" y="0"/>
                    <a:pt x="169" y="1"/>
                  </a:cubicBezTo>
                  <a:cubicBezTo>
                    <a:pt x="170" y="11"/>
                    <a:pt x="171" y="21"/>
                    <a:pt x="171" y="31"/>
                  </a:cubicBezTo>
                  <a:cubicBezTo>
                    <a:pt x="153" y="19"/>
                    <a:pt x="130" y="17"/>
                    <a:pt x="109" y="16"/>
                  </a:cubicBezTo>
                  <a:cubicBezTo>
                    <a:pt x="91" y="16"/>
                    <a:pt x="73" y="16"/>
                    <a:pt x="55" y="16"/>
                  </a:cubicBezTo>
                  <a:cubicBezTo>
                    <a:pt x="55" y="47"/>
                    <a:pt x="55" y="78"/>
                    <a:pt x="55" y="109"/>
                  </a:cubicBezTo>
                  <a:cubicBezTo>
                    <a:pt x="93" y="110"/>
                    <a:pt x="131" y="110"/>
                    <a:pt x="169" y="107"/>
                  </a:cubicBezTo>
                  <a:cubicBezTo>
                    <a:pt x="161" y="116"/>
                    <a:pt x="149" y="121"/>
                    <a:pt x="138" y="124"/>
                  </a:cubicBezTo>
                  <a:cubicBezTo>
                    <a:pt x="111" y="130"/>
                    <a:pt x="83" y="129"/>
                    <a:pt x="55" y="129"/>
                  </a:cubicBezTo>
                  <a:cubicBezTo>
                    <a:pt x="55" y="164"/>
                    <a:pt x="55" y="199"/>
                    <a:pt x="55" y="234"/>
                  </a:cubicBezTo>
                  <a:cubicBezTo>
                    <a:pt x="89" y="233"/>
                    <a:pt x="125" y="238"/>
                    <a:pt x="158" y="228"/>
                  </a:cubicBezTo>
                  <a:cubicBezTo>
                    <a:pt x="171" y="225"/>
                    <a:pt x="183" y="219"/>
                    <a:pt x="194" y="212"/>
                  </a:cubicBezTo>
                  <a:cubicBezTo>
                    <a:pt x="191" y="224"/>
                    <a:pt x="188" y="236"/>
                    <a:pt x="185" y="248"/>
                  </a:cubicBezTo>
                  <a:cubicBezTo>
                    <a:pt x="160" y="251"/>
                    <a:pt x="135" y="250"/>
                    <a:pt x="110" y="25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0" y="234"/>
                    <a:pt x="11" y="214"/>
                    <a:pt x="11" y="196"/>
                  </a:cubicBezTo>
                  <a:cubicBezTo>
                    <a:pt x="11" y="150"/>
                    <a:pt x="11" y="105"/>
                    <a:pt x="11" y="59"/>
                  </a:cubicBezTo>
                  <a:cubicBezTo>
                    <a:pt x="11" y="39"/>
                    <a:pt x="12" y="18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>
              <a:extLst>
                <a:ext uri="{FF2B5EF4-FFF2-40B4-BE49-F238E27FC236}">
                  <a16:creationId xmlns:a16="http://schemas.microsoft.com/office/drawing/2014/main" xmlns="" id="{5AF6D39B-B098-4841-911C-7703FB883E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6" y="-297"/>
              <a:ext cx="24" cy="96"/>
            </a:xfrm>
            <a:custGeom>
              <a:avLst/>
              <a:gdLst>
                <a:gd name="T0" fmla="*/ 0 w 64"/>
                <a:gd name="T1" fmla="*/ 0 h 250"/>
                <a:gd name="T2" fmla="*/ 64 w 64"/>
                <a:gd name="T3" fmla="*/ 1 h 250"/>
                <a:gd name="T4" fmla="*/ 54 w 64"/>
                <a:gd name="T5" fmla="*/ 59 h 250"/>
                <a:gd name="T6" fmla="*/ 54 w 64"/>
                <a:gd name="T7" fmla="*/ 193 h 250"/>
                <a:gd name="T8" fmla="*/ 64 w 64"/>
                <a:gd name="T9" fmla="*/ 250 h 250"/>
                <a:gd name="T10" fmla="*/ 1 w 64"/>
                <a:gd name="T11" fmla="*/ 250 h 250"/>
                <a:gd name="T12" fmla="*/ 10 w 64"/>
                <a:gd name="T13" fmla="*/ 200 h 250"/>
                <a:gd name="T14" fmla="*/ 10 w 64"/>
                <a:gd name="T15" fmla="*/ 38 h 250"/>
                <a:gd name="T16" fmla="*/ 0 w 64"/>
                <a:gd name="T17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250">
                  <a:moveTo>
                    <a:pt x="0" y="0"/>
                  </a:moveTo>
                  <a:cubicBezTo>
                    <a:pt x="22" y="1"/>
                    <a:pt x="43" y="0"/>
                    <a:pt x="64" y="1"/>
                  </a:cubicBezTo>
                  <a:cubicBezTo>
                    <a:pt x="53" y="18"/>
                    <a:pt x="54" y="39"/>
                    <a:pt x="54" y="59"/>
                  </a:cubicBezTo>
                  <a:cubicBezTo>
                    <a:pt x="54" y="104"/>
                    <a:pt x="54" y="149"/>
                    <a:pt x="54" y="193"/>
                  </a:cubicBezTo>
                  <a:cubicBezTo>
                    <a:pt x="54" y="213"/>
                    <a:pt x="53" y="233"/>
                    <a:pt x="64" y="250"/>
                  </a:cubicBezTo>
                  <a:cubicBezTo>
                    <a:pt x="43" y="250"/>
                    <a:pt x="22" y="250"/>
                    <a:pt x="1" y="250"/>
                  </a:cubicBezTo>
                  <a:cubicBezTo>
                    <a:pt x="10" y="235"/>
                    <a:pt x="11" y="217"/>
                    <a:pt x="10" y="200"/>
                  </a:cubicBezTo>
                  <a:cubicBezTo>
                    <a:pt x="10" y="146"/>
                    <a:pt x="11" y="92"/>
                    <a:pt x="10" y="38"/>
                  </a:cubicBezTo>
                  <a:cubicBezTo>
                    <a:pt x="10" y="25"/>
                    <a:pt x="8" y="1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>
              <a:extLst>
                <a:ext uri="{FF2B5EF4-FFF2-40B4-BE49-F238E27FC236}">
                  <a16:creationId xmlns:a16="http://schemas.microsoft.com/office/drawing/2014/main" xmlns="" id="{4C43D159-59C8-48D3-822E-DBF84B16CF7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8" y="-297"/>
              <a:ext cx="66" cy="96"/>
            </a:xfrm>
            <a:custGeom>
              <a:avLst/>
              <a:gdLst>
                <a:gd name="T0" fmla="*/ 1 w 173"/>
                <a:gd name="T1" fmla="*/ 1 h 251"/>
                <a:gd name="T2" fmla="*/ 123 w 173"/>
                <a:gd name="T3" fmla="*/ 1 h 251"/>
                <a:gd name="T4" fmla="*/ 173 w 173"/>
                <a:gd name="T5" fmla="*/ 3 h 251"/>
                <a:gd name="T6" fmla="*/ 173 w 173"/>
                <a:gd name="T7" fmla="*/ 37 h 251"/>
                <a:gd name="T8" fmla="*/ 132 w 173"/>
                <a:gd name="T9" fmla="*/ 19 h 251"/>
                <a:gd name="T10" fmla="*/ 54 w 173"/>
                <a:gd name="T11" fmla="*/ 17 h 251"/>
                <a:gd name="T12" fmla="*/ 54 w 173"/>
                <a:gd name="T13" fmla="*/ 118 h 251"/>
                <a:gd name="T14" fmla="*/ 168 w 173"/>
                <a:gd name="T15" fmla="*/ 115 h 251"/>
                <a:gd name="T16" fmla="*/ 125 w 173"/>
                <a:gd name="T17" fmla="*/ 134 h 251"/>
                <a:gd name="T18" fmla="*/ 54 w 173"/>
                <a:gd name="T19" fmla="*/ 137 h 251"/>
                <a:gd name="T20" fmla="*/ 54 w 173"/>
                <a:gd name="T21" fmla="*/ 213 h 251"/>
                <a:gd name="T22" fmla="*/ 64 w 173"/>
                <a:gd name="T23" fmla="*/ 251 h 251"/>
                <a:gd name="T24" fmla="*/ 0 w 173"/>
                <a:gd name="T25" fmla="*/ 251 h 251"/>
                <a:gd name="T26" fmla="*/ 11 w 173"/>
                <a:gd name="T27" fmla="*/ 192 h 251"/>
                <a:gd name="T28" fmla="*/ 11 w 173"/>
                <a:gd name="T29" fmla="*/ 46 h 251"/>
                <a:gd name="T30" fmla="*/ 1 w 173"/>
                <a:gd name="T31" fmla="*/ 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3" h="251">
                  <a:moveTo>
                    <a:pt x="1" y="1"/>
                  </a:moveTo>
                  <a:cubicBezTo>
                    <a:pt x="42" y="2"/>
                    <a:pt x="82" y="1"/>
                    <a:pt x="123" y="1"/>
                  </a:cubicBezTo>
                  <a:cubicBezTo>
                    <a:pt x="140" y="2"/>
                    <a:pt x="156" y="0"/>
                    <a:pt x="173" y="3"/>
                  </a:cubicBezTo>
                  <a:cubicBezTo>
                    <a:pt x="173" y="15"/>
                    <a:pt x="173" y="26"/>
                    <a:pt x="173" y="37"/>
                  </a:cubicBezTo>
                  <a:cubicBezTo>
                    <a:pt x="162" y="26"/>
                    <a:pt x="148" y="20"/>
                    <a:pt x="132" y="19"/>
                  </a:cubicBezTo>
                  <a:cubicBezTo>
                    <a:pt x="106" y="16"/>
                    <a:pt x="80" y="18"/>
                    <a:pt x="54" y="17"/>
                  </a:cubicBezTo>
                  <a:cubicBezTo>
                    <a:pt x="54" y="51"/>
                    <a:pt x="54" y="84"/>
                    <a:pt x="54" y="118"/>
                  </a:cubicBezTo>
                  <a:cubicBezTo>
                    <a:pt x="92" y="118"/>
                    <a:pt x="130" y="118"/>
                    <a:pt x="168" y="115"/>
                  </a:cubicBezTo>
                  <a:cubicBezTo>
                    <a:pt x="157" y="127"/>
                    <a:pt x="141" y="131"/>
                    <a:pt x="125" y="134"/>
                  </a:cubicBezTo>
                  <a:cubicBezTo>
                    <a:pt x="102" y="138"/>
                    <a:pt x="78" y="137"/>
                    <a:pt x="54" y="137"/>
                  </a:cubicBezTo>
                  <a:cubicBezTo>
                    <a:pt x="54" y="163"/>
                    <a:pt x="54" y="188"/>
                    <a:pt x="54" y="213"/>
                  </a:cubicBezTo>
                  <a:cubicBezTo>
                    <a:pt x="54" y="226"/>
                    <a:pt x="57" y="240"/>
                    <a:pt x="64" y="251"/>
                  </a:cubicBezTo>
                  <a:cubicBezTo>
                    <a:pt x="43" y="251"/>
                    <a:pt x="22" y="251"/>
                    <a:pt x="0" y="251"/>
                  </a:cubicBezTo>
                  <a:cubicBezTo>
                    <a:pt x="12" y="234"/>
                    <a:pt x="10" y="212"/>
                    <a:pt x="11" y="192"/>
                  </a:cubicBezTo>
                  <a:cubicBezTo>
                    <a:pt x="11" y="143"/>
                    <a:pt x="11" y="95"/>
                    <a:pt x="11" y="46"/>
                  </a:cubicBezTo>
                  <a:cubicBezTo>
                    <a:pt x="11" y="31"/>
                    <a:pt x="10" y="15"/>
                    <a:pt x="1" y="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>
              <a:extLst>
                <a:ext uri="{FF2B5EF4-FFF2-40B4-BE49-F238E27FC236}">
                  <a16:creationId xmlns:a16="http://schemas.microsoft.com/office/drawing/2014/main" xmlns="" id="{9C984F74-DE97-4DF8-894E-D801EB5254E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1" y="-177"/>
              <a:ext cx="152" cy="226"/>
            </a:xfrm>
            <a:custGeom>
              <a:avLst/>
              <a:gdLst>
                <a:gd name="T0" fmla="*/ 87 w 398"/>
                <a:gd name="T1" fmla="*/ 35 h 589"/>
                <a:gd name="T2" fmla="*/ 218 w 398"/>
                <a:gd name="T3" fmla="*/ 0 h 589"/>
                <a:gd name="T4" fmla="*/ 367 w 398"/>
                <a:gd name="T5" fmla="*/ 6 h 589"/>
                <a:gd name="T6" fmla="*/ 367 w 398"/>
                <a:gd name="T7" fmla="*/ 87 h 589"/>
                <a:gd name="T8" fmla="*/ 314 w 398"/>
                <a:gd name="T9" fmla="*/ 48 h 589"/>
                <a:gd name="T10" fmla="*/ 248 w 398"/>
                <a:gd name="T11" fmla="*/ 36 h 589"/>
                <a:gd name="T12" fmla="*/ 150 w 398"/>
                <a:gd name="T13" fmla="*/ 59 h 589"/>
                <a:gd name="T14" fmla="*/ 133 w 398"/>
                <a:gd name="T15" fmla="*/ 184 h 589"/>
                <a:gd name="T16" fmla="*/ 195 w 398"/>
                <a:gd name="T17" fmla="*/ 233 h 589"/>
                <a:gd name="T18" fmla="*/ 326 w 398"/>
                <a:gd name="T19" fmla="*/ 303 h 589"/>
                <a:gd name="T20" fmla="*/ 384 w 398"/>
                <a:gd name="T21" fmla="*/ 372 h 589"/>
                <a:gd name="T22" fmla="*/ 369 w 398"/>
                <a:gd name="T23" fmla="*/ 493 h 589"/>
                <a:gd name="T24" fmla="*/ 287 w 398"/>
                <a:gd name="T25" fmla="*/ 561 h 589"/>
                <a:gd name="T26" fmla="*/ 149 w 398"/>
                <a:gd name="T27" fmla="*/ 587 h 589"/>
                <a:gd name="T28" fmla="*/ 1 w 398"/>
                <a:gd name="T29" fmla="*/ 557 h 589"/>
                <a:gd name="T30" fmla="*/ 1 w 398"/>
                <a:gd name="T31" fmla="*/ 464 h 589"/>
                <a:gd name="T32" fmla="*/ 75 w 398"/>
                <a:gd name="T33" fmla="*/ 531 h 589"/>
                <a:gd name="T34" fmla="*/ 188 w 398"/>
                <a:gd name="T35" fmla="*/ 551 h 589"/>
                <a:gd name="T36" fmla="*/ 279 w 398"/>
                <a:gd name="T37" fmla="*/ 509 h 589"/>
                <a:gd name="T38" fmla="*/ 297 w 398"/>
                <a:gd name="T39" fmla="*/ 414 h 589"/>
                <a:gd name="T40" fmla="*/ 241 w 398"/>
                <a:gd name="T41" fmla="*/ 346 h 589"/>
                <a:gd name="T42" fmla="*/ 109 w 398"/>
                <a:gd name="T43" fmla="*/ 275 h 589"/>
                <a:gd name="T44" fmla="*/ 40 w 398"/>
                <a:gd name="T45" fmla="*/ 211 h 589"/>
                <a:gd name="T46" fmla="*/ 30 w 398"/>
                <a:gd name="T47" fmla="*/ 113 h 589"/>
                <a:gd name="T48" fmla="*/ 87 w 398"/>
                <a:gd name="T49" fmla="*/ 35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8" h="589">
                  <a:moveTo>
                    <a:pt x="87" y="35"/>
                  </a:moveTo>
                  <a:cubicBezTo>
                    <a:pt x="126" y="10"/>
                    <a:pt x="172" y="1"/>
                    <a:pt x="218" y="0"/>
                  </a:cubicBezTo>
                  <a:cubicBezTo>
                    <a:pt x="268" y="0"/>
                    <a:pt x="317" y="6"/>
                    <a:pt x="367" y="6"/>
                  </a:cubicBezTo>
                  <a:cubicBezTo>
                    <a:pt x="367" y="33"/>
                    <a:pt x="367" y="60"/>
                    <a:pt x="367" y="87"/>
                  </a:cubicBezTo>
                  <a:cubicBezTo>
                    <a:pt x="351" y="72"/>
                    <a:pt x="334" y="57"/>
                    <a:pt x="314" y="48"/>
                  </a:cubicBezTo>
                  <a:cubicBezTo>
                    <a:pt x="293" y="39"/>
                    <a:pt x="270" y="37"/>
                    <a:pt x="248" y="36"/>
                  </a:cubicBezTo>
                  <a:cubicBezTo>
                    <a:pt x="214" y="35"/>
                    <a:pt x="178" y="38"/>
                    <a:pt x="150" y="59"/>
                  </a:cubicBezTo>
                  <a:cubicBezTo>
                    <a:pt x="111" y="86"/>
                    <a:pt x="104" y="147"/>
                    <a:pt x="133" y="184"/>
                  </a:cubicBezTo>
                  <a:cubicBezTo>
                    <a:pt x="149" y="205"/>
                    <a:pt x="171" y="220"/>
                    <a:pt x="195" y="233"/>
                  </a:cubicBezTo>
                  <a:cubicBezTo>
                    <a:pt x="238" y="257"/>
                    <a:pt x="285" y="274"/>
                    <a:pt x="326" y="303"/>
                  </a:cubicBezTo>
                  <a:cubicBezTo>
                    <a:pt x="350" y="320"/>
                    <a:pt x="373" y="343"/>
                    <a:pt x="384" y="372"/>
                  </a:cubicBezTo>
                  <a:cubicBezTo>
                    <a:pt x="398" y="411"/>
                    <a:pt x="392" y="458"/>
                    <a:pt x="369" y="493"/>
                  </a:cubicBezTo>
                  <a:cubicBezTo>
                    <a:pt x="350" y="524"/>
                    <a:pt x="320" y="546"/>
                    <a:pt x="287" y="561"/>
                  </a:cubicBezTo>
                  <a:cubicBezTo>
                    <a:pt x="244" y="581"/>
                    <a:pt x="196" y="589"/>
                    <a:pt x="149" y="587"/>
                  </a:cubicBezTo>
                  <a:cubicBezTo>
                    <a:pt x="99" y="583"/>
                    <a:pt x="48" y="573"/>
                    <a:pt x="1" y="557"/>
                  </a:cubicBezTo>
                  <a:cubicBezTo>
                    <a:pt x="1" y="526"/>
                    <a:pt x="0" y="495"/>
                    <a:pt x="1" y="464"/>
                  </a:cubicBezTo>
                  <a:cubicBezTo>
                    <a:pt x="21" y="490"/>
                    <a:pt x="45" y="516"/>
                    <a:pt x="75" y="531"/>
                  </a:cubicBezTo>
                  <a:cubicBezTo>
                    <a:pt x="109" y="548"/>
                    <a:pt x="149" y="554"/>
                    <a:pt x="188" y="551"/>
                  </a:cubicBezTo>
                  <a:cubicBezTo>
                    <a:pt x="222" y="549"/>
                    <a:pt x="257" y="536"/>
                    <a:pt x="279" y="509"/>
                  </a:cubicBezTo>
                  <a:cubicBezTo>
                    <a:pt x="300" y="483"/>
                    <a:pt x="305" y="446"/>
                    <a:pt x="297" y="414"/>
                  </a:cubicBezTo>
                  <a:cubicBezTo>
                    <a:pt x="288" y="385"/>
                    <a:pt x="266" y="362"/>
                    <a:pt x="241" y="346"/>
                  </a:cubicBezTo>
                  <a:cubicBezTo>
                    <a:pt x="200" y="318"/>
                    <a:pt x="152" y="300"/>
                    <a:pt x="109" y="275"/>
                  </a:cubicBezTo>
                  <a:cubicBezTo>
                    <a:pt x="82" y="259"/>
                    <a:pt x="56" y="239"/>
                    <a:pt x="40" y="211"/>
                  </a:cubicBezTo>
                  <a:cubicBezTo>
                    <a:pt x="23" y="182"/>
                    <a:pt x="21" y="145"/>
                    <a:pt x="30" y="113"/>
                  </a:cubicBezTo>
                  <a:cubicBezTo>
                    <a:pt x="38" y="81"/>
                    <a:pt x="60" y="53"/>
                    <a:pt x="87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>
              <a:extLst>
                <a:ext uri="{FF2B5EF4-FFF2-40B4-BE49-F238E27FC236}">
                  <a16:creationId xmlns:a16="http://schemas.microsoft.com/office/drawing/2014/main" xmlns="" id="{4E5B30CA-3661-4AF5-9135-7D017F163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2" y="-172"/>
              <a:ext cx="197" cy="221"/>
            </a:xfrm>
            <a:custGeom>
              <a:avLst/>
              <a:gdLst>
                <a:gd name="T0" fmla="*/ 0 w 516"/>
                <a:gd name="T1" fmla="*/ 0 h 576"/>
                <a:gd name="T2" fmla="*/ 129 w 516"/>
                <a:gd name="T3" fmla="*/ 0 h 576"/>
                <a:gd name="T4" fmla="*/ 108 w 516"/>
                <a:gd name="T5" fmla="*/ 110 h 576"/>
                <a:gd name="T6" fmla="*/ 108 w 516"/>
                <a:gd name="T7" fmla="*/ 325 h 576"/>
                <a:gd name="T8" fmla="*/ 113 w 516"/>
                <a:gd name="T9" fmla="*/ 418 h 576"/>
                <a:gd name="T10" fmla="*/ 158 w 516"/>
                <a:gd name="T11" fmla="*/ 494 h 576"/>
                <a:gd name="T12" fmla="*/ 260 w 516"/>
                <a:gd name="T13" fmla="*/ 522 h 576"/>
                <a:gd name="T14" fmla="*/ 352 w 516"/>
                <a:gd name="T15" fmla="*/ 499 h 576"/>
                <a:gd name="T16" fmla="*/ 394 w 516"/>
                <a:gd name="T17" fmla="*/ 434 h 576"/>
                <a:gd name="T18" fmla="*/ 405 w 516"/>
                <a:gd name="T19" fmla="*/ 325 h 576"/>
                <a:gd name="T20" fmla="*/ 408 w 516"/>
                <a:gd name="T21" fmla="*/ 152 h 576"/>
                <a:gd name="T22" fmla="*/ 407 w 516"/>
                <a:gd name="T23" fmla="*/ 82 h 576"/>
                <a:gd name="T24" fmla="*/ 387 w 516"/>
                <a:gd name="T25" fmla="*/ 0 h 576"/>
                <a:gd name="T26" fmla="*/ 516 w 516"/>
                <a:gd name="T27" fmla="*/ 0 h 576"/>
                <a:gd name="T28" fmla="*/ 498 w 516"/>
                <a:gd name="T29" fmla="*/ 51 h 576"/>
                <a:gd name="T30" fmla="*/ 495 w 516"/>
                <a:gd name="T31" fmla="*/ 149 h 576"/>
                <a:gd name="T32" fmla="*/ 495 w 516"/>
                <a:gd name="T33" fmla="*/ 464 h 576"/>
                <a:gd name="T34" fmla="*/ 516 w 516"/>
                <a:gd name="T35" fmla="*/ 559 h 576"/>
                <a:gd name="T36" fmla="*/ 401 w 516"/>
                <a:gd name="T37" fmla="*/ 564 h 576"/>
                <a:gd name="T38" fmla="*/ 404 w 516"/>
                <a:gd name="T39" fmla="*/ 504 h 576"/>
                <a:gd name="T40" fmla="*/ 399 w 516"/>
                <a:gd name="T41" fmla="*/ 504 h 576"/>
                <a:gd name="T42" fmla="*/ 291 w 516"/>
                <a:gd name="T43" fmla="*/ 563 h 576"/>
                <a:gd name="T44" fmla="*/ 160 w 516"/>
                <a:gd name="T45" fmla="*/ 570 h 576"/>
                <a:gd name="T46" fmla="*/ 56 w 516"/>
                <a:gd name="T47" fmla="*/ 524 h 576"/>
                <a:gd name="T48" fmla="*/ 21 w 516"/>
                <a:gd name="T49" fmla="*/ 422 h 576"/>
                <a:gd name="T50" fmla="*/ 21 w 516"/>
                <a:gd name="T51" fmla="*/ 105 h 576"/>
                <a:gd name="T52" fmla="*/ 0 w 516"/>
                <a:gd name="T53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16" h="576">
                  <a:moveTo>
                    <a:pt x="0" y="0"/>
                  </a:moveTo>
                  <a:cubicBezTo>
                    <a:pt x="43" y="0"/>
                    <a:pt x="86" y="0"/>
                    <a:pt x="129" y="0"/>
                  </a:cubicBezTo>
                  <a:cubicBezTo>
                    <a:pt x="108" y="33"/>
                    <a:pt x="108" y="73"/>
                    <a:pt x="108" y="110"/>
                  </a:cubicBezTo>
                  <a:cubicBezTo>
                    <a:pt x="108" y="182"/>
                    <a:pt x="108" y="253"/>
                    <a:pt x="108" y="325"/>
                  </a:cubicBezTo>
                  <a:cubicBezTo>
                    <a:pt x="108" y="356"/>
                    <a:pt x="106" y="387"/>
                    <a:pt x="113" y="418"/>
                  </a:cubicBezTo>
                  <a:cubicBezTo>
                    <a:pt x="119" y="447"/>
                    <a:pt x="134" y="475"/>
                    <a:pt x="158" y="494"/>
                  </a:cubicBezTo>
                  <a:cubicBezTo>
                    <a:pt x="187" y="516"/>
                    <a:pt x="224" y="522"/>
                    <a:pt x="260" y="522"/>
                  </a:cubicBezTo>
                  <a:cubicBezTo>
                    <a:pt x="292" y="522"/>
                    <a:pt x="326" y="518"/>
                    <a:pt x="352" y="499"/>
                  </a:cubicBezTo>
                  <a:cubicBezTo>
                    <a:pt x="374" y="484"/>
                    <a:pt x="387" y="459"/>
                    <a:pt x="394" y="434"/>
                  </a:cubicBezTo>
                  <a:cubicBezTo>
                    <a:pt x="404" y="398"/>
                    <a:pt x="403" y="361"/>
                    <a:pt x="405" y="325"/>
                  </a:cubicBezTo>
                  <a:cubicBezTo>
                    <a:pt x="409" y="267"/>
                    <a:pt x="408" y="209"/>
                    <a:pt x="408" y="152"/>
                  </a:cubicBezTo>
                  <a:cubicBezTo>
                    <a:pt x="408" y="128"/>
                    <a:pt x="409" y="105"/>
                    <a:pt x="407" y="82"/>
                  </a:cubicBezTo>
                  <a:cubicBezTo>
                    <a:pt x="406" y="54"/>
                    <a:pt x="402" y="25"/>
                    <a:pt x="387" y="0"/>
                  </a:cubicBezTo>
                  <a:cubicBezTo>
                    <a:pt x="430" y="0"/>
                    <a:pt x="473" y="0"/>
                    <a:pt x="516" y="0"/>
                  </a:cubicBezTo>
                  <a:cubicBezTo>
                    <a:pt x="506" y="16"/>
                    <a:pt x="501" y="33"/>
                    <a:pt x="498" y="51"/>
                  </a:cubicBezTo>
                  <a:cubicBezTo>
                    <a:pt x="494" y="84"/>
                    <a:pt x="495" y="117"/>
                    <a:pt x="495" y="149"/>
                  </a:cubicBezTo>
                  <a:cubicBezTo>
                    <a:pt x="495" y="254"/>
                    <a:pt x="495" y="359"/>
                    <a:pt x="495" y="464"/>
                  </a:cubicBezTo>
                  <a:cubicBezTo>
                    <a:pt x="496" y="496"/>
                    <a:pt x="497" y="531"/>
                    <a:pt x="516" y="559"/>
                  </a:cubicBezTo>
                  <a:cubicBezTo>
                    <a:pt x="478" y="561"/>
                    <a:pt x="439" y="563"/>
                    <a:pt x="401" y="564"/>
                  </a:cubicBezTo>
                  <a:cubicBezTo>
                    <a:pt x="402" y="544"/>
                    <a:pt x="405" y="524"/>
                    <a:pt x="404" y="504"/>
                  </a:cubicBezTo>
                  <a:cubicBezTo>
                    <a:pt x="403" y="504"/>
                    <a:pt x="400" y="504"/>
                    <a:pt x="399" y="504"/>
                  </a:cubicBezTo>
                  <a:cubicBezTo>
                    <a:pt x="368" y="531"/>
                    <a:pt x="331" y="552"/>
                    <a:pt x="291" y="563"/>
                  </a:cubicBezTo>
                  <a:cubicBezTo>
                    <a:pt x="249" y="575"/>
                    <a:pt x="204" y="576"/>
                    <a:pt x="160" y="570"/>
                  </a:cubicBezTo>
                  <a:cubicBezTo>
                    <a:pt x="122" y="565"/>
                    <a:pt x="83" y="552"/>
                    <a:pt x="56" y="524"/>
                  </a:cubicBezTo>
                  <a:cubicBezTo>
                    <a:pt x="31" y="497"/>
                    <a:pt x="21" y="459"/>
                    <a:pt x="21" y="422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20" y="70"/>
                    <a:pt x="19" y="3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>
              <a:extLst>
                <a:ext uri="{FF2B5EF4-FFF2-40B4-BE49-F238E27FC236}">
                  <a16:creationId xmlns:a16="http://schemas.microsoft.com/office/drawing/2014/main" xmlns="" id="{36B1E9FC-03CD-4238-93FD-278306D302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8" y="-172"/>
              <a:ext cx="149" cy="215"/>
            </a:xfrm>
            <a:custGeom>
              <a:avLst/>
              <a:gdLst>
                <a:gd name="T0" fmla="*/ 3 w 389"/>
                <a:gd name="T1" fmla="*/ 0 h 559"/>
                <a:gd name="T2" fmla="*/ 340 w 389"/>
                <a:gd name="T3" fmla="*/ 0 h 559"/>
                <a:gd name="T4" fmla="*/ 344 w 389"/>
                <a:gd name="T5" fmla="*/ 68 h 559"/>
                <a:gd name="T6" fmla="*/ 225 w 389"/>
                <a:gd name="T7" fmla="*/ 36 h 559"/>
                <a:gd name="T8" fmla="*/ 111 w 389"/>
                <a:gd name="T9" fmla="*/ 35 h 559"/>
                <a:gd name="T10" fmla="*/ 111 w 389"/>
                <a:gd name="T11" fmla="*/ 245 h 559"/>
                <a:gd name="T12" fmla="*/ 338 w 389"/>
                <a:gd name="T13" fmla="*/ 239 h 559"/>
                <a:gd name="T14" fmla="*/ 277 w 389"/>
                <a:gd name="T15" fmla="*/ 276 h 559"/>
                <a:gd name="T16" fmla="*/ 111 w 389"/>
                <a:gd name="T17" fmla="*/ 289 h 559"/>
                <a:gd name="T18" fmla="*/ 111 w 389"/>
                <a:gd name="T19" fmla="*/ 524 h 559"/>
                <a:gd name="T20" fmla="*/ 210 w 389"/>
                <a:gd name="T21" fmla="*/ 524 h 559"/>
                <a:gd name="T22" fmla="*/ 268 w 389"/>
                <a:gd name="T23" fmla="*/ 521 h 559"/>
                <a:gd name="T24" fmla="*/ 389 w 389"/>
                <a:gd name="T25" fmla="*/ 474 h 559"/>
                <a:gd name="T26" fmla="*/ 372 w 389"/>
                <a:gd name="T27" fmla="*/ 555 h 559"/>
                <a:gd name="T28" fmla="*/ 291 w 389"/>
                <a:gd name="T29" fmla="*/ 559 h 559"/>
                <a:gd name="T30" fmla="*/ 0 w 389"/>
                <a:gd name="T31" fmla="*/ 559 h 559"/>
                <a:gd name="T32" fmla="*/ 24 w 389"/>
                <a:gd name="T33" fmla="*/ 429 h 559"/>
                <a:gd name="T34" fmla="*/ 24 w 389"/>
                <a:gd name="T35" fmla="*/ 108 h 559"/>
                <a:gd name="T36" fmla="*/ 3 w 389"/>
                <a:gd name="T3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559">
                  <a:moveTo>
                    <a:pt x="3" y="0"/>
                  </a:moveTo>
                  <a:cubicBezTo>
                    <a:pt x="115" y="0"/>
                    <a:pt x="228" y="0"/>
                    <a:pt x="340" y="0"/>
                  </a:cubicBezTo>
                  <a:cubicBezTo>
                    <a:pt x="341" y="23"/>
                    <a:pt x="343" y="45"/>
                    <a:pt x="344" y="68"/>
                  </a:cubicBezTo>
                  <a:cubicBezTo>
                    <a:pt x="310" y="43"/>
                    <a:pt x="266" y="38"/>
                    <a:pt x="225" y="36"/>
                  </a:cubicBezTo>
                  <a:cubicBezTo>
                    <a:pt x="187" y="35"/>
                    <a:pt x="149" y="36"/>
                    <a:pt x="111" y="35"/>
                  </a:cubicBezTo>
                  <a:cubicBezTo>
                    <a:pt x="111" y="105"/>
                    <a:pt x="111" y="175"/>
                    <a:pt x="111" y="245"/>
                  </a:cubicBezTo>
                  <a:cubicBezTo>
                    <a:pt x="187" y="245"/>
                    <a:pt x="263" y="245"/>
                    <a:pt x="338" y="239"/>
                  </a:cubicBezTo>
                  <a:cubicBezTo>
                    <a:pt x="324" y="259"/>
                    <a:pt x="300" y="269"/>
                    <a:pt x="277" y="276"/>
                  </a:cubicBezTo>
                  <a:cubicBezTo>
                    <a:pt x="223" y="290"/>
                    <a:pt x="167" y="289"/>
                    <a:pt x="111" y="289"/>
                  </a:cubicBezTo>
                  <a:cubicBezTo>
                    <a:pt x="111" y="367"/>
                    <a:pt x="111" y="445"/>
                    <a:pt x="111" y="524"/>
                  </a:cubicBezTo>
                  <a:cubicBezTo>
                    <a:pt x="144" y="524"/>
                    <a:pt x="177" y="524"/>
                    <a:pt x="210" y="524"/>
                  </a:cubicBezTo>
                  <a:cubicBezTo>
                    <a:pt x="229" y="523"/>
                    <a:pt x="249" y="524"/>
                    <a:pt x="268" y="521"/>
                  </a:cubicBezTo>
                  <a:cubicBezTo>
                    <a:pt x="311" y="516"/>
                    <a:pt x="355" y="502"/>
                    <a:pt x="389" y="474"/>
                  </a:cubicBezTo>
                  <a:cubicBezTo>
                    <a:pt x="383" y="501"/>
                    <a:pt x="378" y="528"/>
                    <a:pt x="372" y="555"/>
                  </a:cubicBezTo>
                  <a:cubicBezTo>
                    <a:pt x="345" y="557"/>
                    <a:pt x="318" y="559"/>
                    <a:pt x="291" y="559"/>
                  </a:cubicBezTo>
                  <a:cubicBezTo>
                    <a:pt x="194" y="559"/>
                    <a:pt x="97" y="559"/>
                    <a:pt x="0" y="559"/>
                  </a:cubicBezTo>
                  <a:cubicBezTo>
                    <a:pt x="25" y="521"/>
                    <a:pt x="24" y="473"/>
                    <a:pt x="24" y="429"/>
                  </a:cubicBezTo>
                  <a:cubicBezTo>
                    <a:pt x="24" y="322"/>
                    <a:pt x="24" y="215"/>
                    <a:pt x="24" y="108"/>
                  </a:cubicBezTo>
                  <a:cubicBezTo>
                    <a:pt x="24" y="71"/>
                    <a:pt x="24" y="32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>
              <a:extLst>
                <a:ext uri="{FF2B5EF4-FFF2-40B4-BE49-F238E27FC236}">
                  <a16:creationId xmlns:a16="http://schemas.microsoft.com/office/drawing/2014/main" xmlns="" id="{BC999F9C-83AD-478E-9F4A-24C73D9F1D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6" y="-172"/>
              <a:ext cx="190" cy="215"/>
            </a:xfrm>
            <a:custGeom>
              <a:avLst/>
              <a:gdLst>
                <a:gd name="T0" fmla="*/ 0 w 496"/>
                <a:gd name="T1" fmla="*/ 0 h 559"/>
                <a:gd name="T2" fmla="*/ 95 w 496"/>
                <a:gd name="T3" fmla="*/ 1 h 559"/>
                <a:gd name="T4" fmla="*/ 135 w 496"/>
                <a:gd name="T5" fmla="*/ 22 h 559"/>
                <a:gd name="T6" fmla="*/ 190 w 496"/>
                <a:gd name="T7" fmla="*/ 131 h 559"/>
                <a:gd name="T8" fmla="*/ 242 w 496"/>
                <a:gd name="T9" fmla="*/ 250 h 559"/>
                <a:gd name="T10" fmla="*/ 254 w 496"/>
                <a:gd name="T11" fmla="*/ 275 h 559"/>
                <a:gd name="T12" fmla="*/ 267 w 496"/>
                <a:gd name="T13" fmla="*/ 267 h 559"/>
                <a:gd name="T14" fmla="*/ 336 w 496"/>
                <a:gd name="T15" fmla="*/ 154 h 559"/>
                <a:gd name="T16" fmla="*/ 387 w 496"/>
                <a:gd name="T17" fmla="*/ 51 h 559"/>
                <a:gd name="T18" fmla="*/ 374 w 496"/>
                <a:gd name="T19" fmla="*/ 0 h 559"/>
                <a:gd name="T20" fmla="*/ 496 w 496"/>
                <a:gd name="T21" fmla="*/ 0 h 559"/>
                <a:gd name="T22" fmla="*/ 404 w 496"/>
                <a:gd name="T23" fmla="*/ 130 h 559"/>
                <a:gd name="T24" fmla="*/ 329 w 496"/>
                <a:gd name="T25" fmla="*/ 237 h 559"/>
                <a:gd name="T26" fmla="*/ 288 w 496"/>
                <a:gd name="T27" fmla="*/ 334 h 559"/>
                <a:gd name="T28" fmla="*/ 282 w 496"/>
                <a:gd name="T29" fmla="*/ 420 h 559"/>
                <a:gd name="T30" fmla="*/ 286 w 496"/>
                <a:gd name="T31" fmla="*/ 515 h 559"/>
                <a:gd name="T32" fmla="*/ 303 w 496"/>
                <a:gd name="T33" fmla="*/ 559 h 559"/>
                <a:gd name="T34" fmla="*/ 174 w 496"/>
                <a:gd name="T35" fmla="*/ 559 h 559"/>
                <a:gd name="T36" fmla="*/ 194 w 496"/>
                <a:gd name="T37" fmla="*/ 475 h 559"/>
                <a:gd name="T38" fmla="*/ 194 w 496"/>
                <a:gd name="T39" fmla="*/ 392 h 559"/>
                <a:gd name="T40" fmla="*/ 192 w 496"/>
                <a:gd name="T41" fmla="*/ 332 h 559"/>
                <a:gd name="T42" fmla="*/ 140 w 496"/>
                <a:gd name="T43" fmla="*/ 197 h 559"/>
                <a:gd name="T44" fmla="*/ 68 w 496"/>
                <a:gd name="T45" fmla="*/ 78 h 559"/>
                <a:gd name="T46" fmla="*/ 0 w 496"/>
                <a:gd name="T47" fmla="*/ 0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96" h="559">
                  <a:moveTo>
                    <a:pt x="0" y="0"/>
                  </a:moveTo>
                  <a:cubicBezTo>
                    <a:pt x="31" y="1"/>
                    <a:pt x="63" y="0"/>
                    <a:pt x="95" y="1"/>
                  </a:cubicBezTo>
                  <a:cubicBezTo>
                    <a:pt x="111" y="1"/>
                    <a:pt x="127" y="8"/>
                    <a:pt x="135" y="22"/>
                  </a:cubicBezTo>
                  <a:cubicBezTo>
                    <a:pt x="156" y="57"/>
                    <a:pt x="173" y="94"/>
                    <a:pt x="190" y="131"/>
                  </a:cubicBezTo>
                  <a:cubicBezTo>
                    <a:pt x="208" y="170"/>
                    <a:pt x="225" y="210"/>
                    <a:pt x="242" y="250"/>
                  </a:cubicBezTo>
                  <a:cubicBezTo>
                    <a:pt x="246" y="258"/>
                    <a:pt x="247" y="268"/>
                    <a:pt x="254" y="275"/>
                  </a:cubicBezTo>
                  <a:cubicBezTo>
                    <a:pt x="260" y="279"/>
                    <a:pt x="264" y="271"/>
                    <a:pt x="267" y="267"/>
                  </a:cubicBezTo>
                  <a:cubicBezTo>
                    <a:pt x="289" y="229"/>
                    <a:pt x="313" y="192"/>
                    <a:pt x="336" y="154"/>
                  </a:cubicBezTo>
                  <a:cubicBezTo>
                    <a:pt x="356" y="122"/>
                    <a:pt x="377" y="88"/>
                    <a:pt x="387" y="51"/>
                  </a:cubicBezTo>
                  <a:cubicBezTo>
                    <a:pt x="391" y="33"/>
                    <a:pt x="387" y="14"/>
                    <a:pt x="374" y="0"/>
                  </a:cubicBezTo>
                  <a:cubicBezTo>
                    <a:pt x="415" y="0"/>
                    <a:pt x="455" y="0"/>
                    <a:pt x="496" y="0"/>
                  </a:cubicBezTo>
                  <a:cubicBezTo>
                    <a:pt x="466" y="44"/>
                    <a:pt x="435" y="87"/>
                    <a:pt x="404" y="130"/>
                  </a:cubicBezTo>
                  <a:cubicBezTo>
                    <a:pt x="379" y="166"/>
                    <a:pt x="352" y="200"/>
                    <a:pt x="329" y="237"/>
                  </a:cubicBezTo>
                  <a:cubicBezTo>
                    <a:pt x="310" y="267"/>
                    <a:pt x="295" y="299"/>
                    <a:pt x="288" y="334"/>
                  </a:cubicBezTo>
                  <a:cubicBezTo>
                    <a:pt x="282" y="362"/>
                    <a:pt x="281" y="391"/>
                    <a:pt x="282" y="420"/>
                  </a:cubicBezTo>
                  <a:cubicBezTo>
                    <a:pt x="282" y="452"/>
                    <a:pt x="280" y="484"/>
                    <a:pt x="286" y="515"/>
                  </a:cubicBezTo>
                  <a:cubicBezTo>
                    <a:pt x="288" y="531"/>
                    <a:pt x="294" y="546"/>
                    <a:pt x="303" y="559"/>
                  </a:cubicBezTo>
                  <a:cubicBezTo>
                    <a:pt x="260" y="559"/>
                    <a:pt x="217" y="559"/>
                    <a:pt x="174" y="559"/>
                  </a:cubicBezTo>
                  <a:cubicBezTo>
                    <a:pt x="190" y="534"/>
                    <a:pt x="193" y="504"/>
                    <a:pt x="194" y="475"/>
                  </a:cubicBezTo>
                  <a:cubicBezTo>
                    <a:pt x="195" y="448"/>
                    <a:pt x="194" y="420"/>
                    <a:pt x="194" y="392"/>
                  </a:cubicBezTo>
                  <a:cubicBezTo>
                    <a:pt x="194" y="372"/>
                    <a:pt x="196" y="352"/>
                    <a:pt x="192" y="332"/>
                  </a:cubicBezTo>
                  <a:cubicBezTo>
                    <a:pt x="184" y="284"/>
                    <a:pt x="162" y="240"/>
                    <a:pt x="140" y="197"/>
                  </a:cubicBezTo>
                  <a:cubicBezTo>
                    <a:pt x="118" y="156"/>
                    <a:pt x="95" y="116"/>
                    <a:pt x="68" y="78"/>
                  </a:cubicBezTo>
                  <a:cubicBezTo>
                    <a:pt x="48" y="50"/>
                    <a:pt x="26" y="2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>
              <a:extLst>
                <a:ext uri="{FF2B5EF4-FFF2-40B4-BE49-F238E27FC236}">
                  <a16:creationId xmlns:a16="http://schemas.microsoft.com/office/drawing/2014/main" xmlns="" id="{5AAE930E-B165-4028-B266-B3C89DD167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11" y="-298"/>
              <a:ext cx="95" cy="97"/>
            </a:xfrm>
            <a:custGeom>
              <a:avLst/>
              <a:gdLst>
                <a:gd name="T0" fmla="*/ 176 w 247"/>
                <a:gd name="T1" fmla="*/ 184 h 254"/>
                <a:gd name="T2" fmla="*/ 123 w 247"/>
                <a:gd name="T3" fmla="*/ 124 h 254"/>
                <a:gd name="T4" fmla="*/ 185 w 247"/>
                <a:gd name="T5" fmla="*/ 83 h 254"/>
                <a:gd name="T6" fmla="*/ 183 w 247"/>
                <a:gd name="T7" fmla="*/ 23 h 254"/>
                <a:gd name="T8" fmla="*/ 124 w 247"/>
                <a:gd name="T9" fmla="*/ 1 h 254"/>
                <a:gd name="T10" fmla="*/ 3 w 247"/>
                <a:gd name="T11" fmla="*/ 5 h 254"/>
                <a:gd name="T12" fmla="*/ 13 w 247"/>
                <a:gd name="T13" fmla="*/ 47 h 254"/>
                <a:gd name="T14" fmla="*/ 13 w 247"/>
                <a:gd name="T15" fmla="*/ 195 h 254"/>
                <a:gd name="T16" fmla="*/ 0 w 247"/>
                <a:gd name="T17" fmla="*/ 254 h 254"/>
                <a:gd name="T18" fmla="*/ 66 w 247"/>
                <a:gd name="T19" fmla="*/ 254 h 254"/>
                <a:gd name="T20" fmla="*/ 56 w 247"/>
                <a:gd name="T21" fmla="*/ 209 h 254"/>
                <a:gd name="T22" fmla="*/ 56 w 247"/>
                <a:gd name="T23" fmla="*/ 133 h 254"/>
                <a:gd name="T24" fmla="*/ 80 w 247"/>
                <a:gd name="T25" fmla="*/ 138 h 254"/>
                <a:gd name="T26" fmla="*/ 104 w 247"/>
                <a:gd name="T27" fmla="*/ 160 h 254"/>
                <a:gd name="T28" fmla="*/ 170 w 247"/>
                <a:gd name="T29" fmla="*/ 237 h 254"/>
                <a:gd name="T30" fmla="*/ 201 w 247"/>
                <a:gd name="T31" fmla="*/ 254 h 254"/>
                <a:gd name="T32" fmla="*/ 247 w 247"/>
                <a:gd name="T33" fmla="*/ 254 h 254"/>
                <a:gd name="T34" fmla="*/ 176 w 247"/>
                <a:gd name="T35" fmla="*/ 184 h 254"/>
                <a:gd name="T36" fmla="*/ 56 w 247"/>
                <a:gd name="T37" fmla="*/ 117 h 254"/>
                <a:gd name="T38" fmla="*/ 58 w 247"/>
                <a:gd name="T39" fmla="*/ 16 h 254"/>
                <a:gd name="T40" fmla="*/ 114 w 247"/>
                <a:gd name="T41" fmla="*/ 19 h 254"/>
                <a:gd name="T42" fmla="*/ 147 w 247"/>
                <a:gd name="T43" fmla="*/ 40 h 254"/>
                <a:gd name="T44" fmla="*/ 128 w 247"/>
                <a:gd name="T45" fmla="*/ 106 h 254"/>
                <a:gd name="T46" fmla="*/ 56 w 247"/>
                <a:gd name="T47" fmla="*/ 117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7" h="254">
                  <a:moveTo>
                    <a:pt x="176" y="184"/>
                  </a:moveTo>
                  <a:cubicBezTo>
                    <a:pt x="159" y="164"/>
                    <a:pt x="140" y="144"/>
                    <a:pt x="123" y="124"/>
                  </a:cubicBezTo>
                  <a:cubicBezTo>
                    <a:pt x="147" y="116"/>
                    <a:pt x="170" y="104"/>
                    <a:pt x="185" y="83"/>
                  </a:cubicBezTo>
                  <a:cubicBezTo>
                    <a:pt x="197" y="65"/>
                    <a:pt x="198" y="39"/>
                    <a:pt x="183" y="23"/>
                  </a:cubicBezTo>
                  <a:cubicBezTo>
                    <a:pt x="168" y="6"/>
                    <a:pt x="145" y="1"/>
                    <a:pt x="124" y="1"/>
                  </a:cubicBezTo>
                  <a:cubicBezTo>
                    <a:pt x="83" y="0"/>
                    <a:pt x="43" y="5"/>
                    <a:pt x="3" y="5"/>
                  </a:cubicBezTo>
                  <a:cubicBezTo>
                    <a:pt x="11" y="17"/>
                    <a:pt x="13" y="32"/>
                    <a:pt x="13" y="47"/>
                  </a:cubicBezTo>
                  <a:cubicBezTo>
                    <a:pt x="13" y="96"/>
                    <a:pt x="13" y="146"/>
                    <a:pt x="13" y="195"/>
                  </a:cubicBezTo>
                  <a:cubicBezTo>
                    <a:pt x="13" y="215"/>
                    <a:pt x="13" y="237"/>
                    <a:pt x="0" y="254"/>
                  </a:cubicBezTo>
                  <a:cubicBezTo>
                    <a:pt x="22" y="254"/>
                    <a:pt x="44" y="254"/>
                    <a:pt x="66" y="254"/>
                  </a:cubicBezTo>
                  <a:cubicBezTo>
                    <a:pt x="58" y="241"/>
                    <a:pt x="56" y="224"/>
                    <a:pt x="56" y="209"/>
                  </a:cubicBezTo>
                  <a:cubicBezTo>
                    <a:pt x="56" y="183"/>
                    <a:pt x="56" y="158"/>
                    <a:pt x="56" y="133"/>
                  </a:cubicBezTo>
                  <a:cubicBezTo>
                    <a:pt x="64" y="133"/>
                    <a:pt x="72" y="134"/>
                    <a:pt x="80" y="138"/>
                  </a:cubicBezTo>
                  <a:cubicBezTo>
                    <a:pt x="90" y="142"/>
                    <a:pt x="96" y="152"/>
                    <a:pt x="104" y="160"/>
                  </a:cubicBezTo>
                  <a:cubicBezTo>
                    <a:pt x="126" y="185"/>
                    <a:pt x="148" y="211"/>
                    <a:pt x="170" y="237"/>
                  </a:cubicBezTo>
                  <a:cubicBezTo>
                    <a:pt x="178" y="246"/>
                    <a:pt x="189" y="253"/>
                    <a:pt x="201" y="254"/>
                  </a:cubicBezTo>
                  <a:cubicBezTo>
                    <a:pt x="216" y="254"/>
                    <a:pt x="232" y="254"/>
                    <a:pt x="247" y="254"/>
                  </a:cubicBezTo>
                  <a:cubicBezTo>
                    <a:pt x="219" y="235"/>
                    <a:pt x="199" y="209"/>
                    <a:pt x="176" y="184"/>
                  </a:cubicBezTo>
                  <a:moveTo>
                    <a:pt x="56" y="117"/>
                  </a:moveTo>
                  <a:cubicBezTo>
                    <a:pt x="57" y="84"/>
                    <a:pt x="55" y="50"/>
                    <a:pt x="58" y="16"/>
                  </a:cubicBezTo>
                  <a:cubicBezTo>
                    <a:pt x="77" y="16"/>
                    <a:pt x="96" y="16"/>
                    <a:pt x="114" y="19"/>
                  </a:cubicBezTo>
                  <a:cubicBezTo>
                    <a:pt x="127" y="21"/>
                    <a:pt x="141" y="27"/>
                    <a:pt x="147" y="40"/>
                  </a:cubicBezTo>
                  <a:cubicBezTo>
                    <a:pt x="155" y="63"/>
                    <a:pt x="149" y="93"/>
                    <a:pt x="128" y="106"/>
                  </a:cubicBezTo>
                  <a:cubicBezTo>
                    <a:pt x="107" y="120"/>
                    <a:pt x="80" y="119"/>
                    <a:pt x="56" y="1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>
              <a:extLst>
                <a:ext uri="{FF2B5EF4-FFF2-40B4-BE49-F238E27FC236}">
                  <a16:creationId xmlns:a16="http://schemas.microsoft.com/office/drawing/2014/main" xmlns="" id="{AE45879E-EE01-46AD-B410-F881A7D3AF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65" y="-300"/>
              <a:ext cx="120" cy="104"/>
            </a:xfrm>
            <a:custGeom>
              <a:avLst/>
              <a:gdLst>
                <a:gd name="T0" fmla="*/ 272 w 313"/>
                <a:gd name="T1" fmla="*/ 39 h 269"/>
                <a:gd name="T2" fmla="*/ 148 w 313"/>
                <a:gd name="T3" fmla="*/ 3 h 269"/>
                <a:gd name="T4" fmla="*/ 35 w 313"/>
                <a:gd name="T5" fmla="*/ 56 h 269"/>
                <a:gd name="T6" fmla="*/ 20 w 313"/>
                <a:gd name="T7" fmla="*/ 196 h 269"/>
                <a:gd name="T8" fmla="*/ 109 w 313"/>
                <a:gd name="T9" fmla="*/ 260 h 269"/>
                <a:gd name="T10" fmla="*/ 245 w 313"/>
                <a:gd name="T11" fmla="*/ 242 h 269"/>
                <a:gd name="T12" fmla="*/ 305 w 313"/>
                <a:gd name="T13" fmla="*/ 155 h 269"/>
                <a:gd name="T14" fmla="*/ 272 w 313"/>
                <a:gd name="T15" fmla="*/ 39 h 269"/>
                <a:gd name="T16" fmla="*/ 256 w 313"/>
                <a:gd name="T17" fmla="*/ 155 h 269"/>
                <a:gd name="T18" fmla="*/ 227 w 313"/>
                <a:gd name="T19" fmla="*/ 221 h 269"/>
                <a:gd name="T20" fmla="*/ 165 w 313"/>
                <a:gd name="T21" fmla="*/ 247 h 269"/>
                <a:gd name="T22" fmla="*/ 104 w 313"/>
                <a:gd name="T23" fmla="*/ 232 h 269"/>
                <a:gd name="T24" fmla="*/ 59 w 313"/>
                <a:gd name="T25" fmla="*/ 130 h 269"/>
                <a:gd name="T26" fmla="*/ 82 w 313"/>
                <a:gd name="T27" fmla="*/ 53 h 269"/>
                <a:gd name="T28" fmla="*/ 140 w 313"/>
                <a:gd name="T29" fmla="*/ 21 h 269"/>
                <a:gd name="T30" fmla="*/ 203 w 313"/>
                <a:gd name="T31" fmla="*/ 30 h 269"/>
                <a:gd name="T32" fmla="*/ 243 w 313"/>
                <a:gd name="T33" fmla="*/ 72 h 269"/>
                <a:gd name="T34" fmla="*/ 256 w 313"/>
                <a:gd name="T35" fmla="*/ 15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3" h="269">
                  <a:moveTo>
                    <a:pt x="272" y="39"/>
                  </a:moveTo>
                  <a:cubicBezTo>
                    <a:pt x="239" y="8"/>
                    <a:pt x="191" y="0"/>
                    <a:pt x="148" y="3"/>
                  </a:cubicBezTo>
                  <a:cubicBezTo>
                    <a:pt x="106" y="5"/>
                    <a:pt x="62" y="21"/>
                    <a:pt x="35" y="56"/>
                  </a:cubicBezTo>
                  <a:cubicBezTo>
                    <a:pt x="5" y="95"/>
                    <a:pt x="0" y="151"/>
                    <a:pt x="20" y="196"/>
                  </a:cubicBezTo>
                  <a:cubicBezTo>
                    <a:pt x="36" y="231"/>
                    <a:pt x="72" y="253"/>
                    <a:pt x="109" y="260"/>
                  </a:cubicBezTo>
                  <a:cubicBezTo>
                    <a:pt x="154" y="269"/>
                    <a:pt x="204" y="266"/>
                    <a:pt x="245" y="242"/>
                  </a:cubicBezTo>
                  <a:cubicBezTo>
                    <a:pt x="276" y="224"/>
                    <a:pt x="299" y="191"/>
                    <a:pt x="305" y="155"/>
                  </a:cubicBezTo>
                  <a:cubicBezTo>
                    <a:pt x="313" y="114"/>
                    <a:pt x="303" y="68"/>
                    <a:pt x="272" y="39"/>
                  </a:cubicBezTo>
                  <a:moveTo>
                    <a:pt x="256" y="155"/>
                  </a:moveTo>
                  <a:cubicBezTo>
                    <a:pt x="254" y="180"/>
                    <a:pt x="245" y="204"/>
                    <a:pt x="227" y="221"/>
                  </a:cubicBezTo>
                  <a:cubicBezTo>
                    <a:pt x="211" y="238"/>
                    <a:pt x="188" y="246"/>
                    <a:pt x="165" y="247"/>
                  </a:cubicBezTo>
                  <a:cubicBezTo>
                    <a:pt x="144" y="248"/>
                    <a:pt x="122" y="244"/>
                    <a:pt x="104" y="232"/>
                  </a:cubicBezTo>
                  <a:cubicBezTo>
                    <a:pt x="71" y="210"/>
                    <a:pt x="59" y="168"/>
                    <a:pt x="59" y="130"/>
                  </a:cubicBezTo>
                  <a:cubicBezTo>
                    <a:pt x="58" y="103"/>
                    <a:pt x="65" y="75"/>
                    <a:pt x="82" y="53"/>
                  </a:cubicBezTo>
                  <a:cubicBezTo>
                    <a:pt x="96" y="35"/>
                    <a:pt x="117" y="24"/>
                    <a:pt x="140" y="21"/>
                  </a:cubicBezTo>
                  <a:cubicBezTo>
                    <a:pt x="161" y="18"/>
                    <a:pt x="184" y="20"/>
                    <a:pt x="203" y="30"/>
                  </a:cubicBezTo>
                  <a:cubicBezTo>
                    <a:pt x="221" y="38"/>
                    <a:pt x="235" y="54"/>
                    <a:pt x="243" y="72"/>
                  </a:cubicBezTo>
                  <a:cubicBezTo>
                    <a:pt x="255" y="98"/>
                    <a:pt x="259" y="127"/>
                    <a:pt x="256" y="1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>
              <a:extLst>
                <a:ext uri="{FF2B5EF4-FFF2-40B4-BE49-F238E27FC236}">
                  <a16:creationId xmlns:a16="http://schemas.microsoft.com/office/drawing/2014/main" xmlns="" id="{B995D210-94A9-49D3-B41D-29592F318F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34" y="-175"/>
              <a:ext cx="190" cy="218"/>
            </a:xfrm>
            <a:custGeom>
              <a:avLst/>
              <a:gdLst>
                <a:gd name="T0" fmla="*/ 447 w 495"/>
                <a:gd name="T1" fmla="*/ 525 h 569"/>
                <a:gd name="T2" fmla="*/ 402 w 495"/>
                <a:gd name="T3" fmla="*/ 472 h 569"/>
                <a:gd name="T4" fmla="*/ 246 w 495"/>
                <a:gd name="T5" fmla="*/ 277 h 569"/>
                <a:gd name="T6" fmla="*/ 342 w 495"/>
                <a:gd name="T7" fmla="*/ 219 h 569"/>
                <a:gd name="T8" fmla="*/ 387 w 495"/>
                <a:gd name="T9" fmla="*/ 138 h 569"/>
                <a:gd name="T10" fmla="*/ 358 w 495"/>
                <a:gd name="T11" fmla="*/ 40 h 569"/>
                <a:gd name="T12" fmla="*/ 246 w 495"/>
                <a:gd name="T13" fmla="*/ 1 h 569"/>
                <a:gd name="T14" fmla="*/ 5 w 495"/>
                <a:gd name="T15" fmla="*/ 9 h 569"/>
                <a:gd name="T16" fmla="*/ 26 w 495"/>
                <a:gd name="T17" fmla="*/ 96 h 569"/>
                <a:gd name="T18" fmla="*/ 26 w 495"/>
                <a:gd name="T19" fmla="*/ 475 h 569"/>
                <a:gd name="T20" fmla="*/ 0 w 495"/>
                <a:gd name="T21" fmla="*/ 568 h 569"/>
                <a:gd name="T22" fmla="*/ 134 w 495"/>
                <a:gd name="T23" fmla="*/ 568 h 569"/>
                <a:gd name="T24" fmla="*/ 118 w 495"/>
                <a:gd name="T25" fmla="*/ 528 h 569"/>
                <a:gd name="T26" fmla="*/ 113 w 495"/>
                <a:gd name="T27" fmla="*/ 429 h 569"/>
                <a:gd name="T28" fmla="*/ 113 w 495"/>
                <a:gd name="T29" fmla="*/ 296 h 569"/>
                <a:gd name="T30" fmla="*/ 166 w 495"/>
                <a:gd name="T31" fmla="*/ 311 h 569"/>
                <a:gd name="T32" fmla="*/ 196 w 495"/>
                <a:gd name="T33" fmla="*/ 341 h 569"/>
                <a:gd name="T34" fmla="*/ 337 w 495"/>
                <a:gd name="T35" fmla="*/ 523 h 569"/>
                <a:gd name="T36" fmla="*/ 375 w 495"/>
                <a:gd name="T37" fmla="*/ 559 h 569"/>
                <a:gd name="T38" fmla="*/ 422 w 495"/>
                <a:gd name="T39" fmla="*/ 568 h 569"/>
                <a:gd name="T40" fmla="*/ 495 w 495"/>
                <a:gd name="T41" fmla="*/ 568 h 569"/>
                <a:gd name="T42" fmla="*/ 447 w 495"/>
                <a:gd name="T43" fmla="*/ 525 h 569"/>
                <a:gd name="T44" fmla="*/ 113 w 495"/>
                <a:gd name="T45" fmla="*/ 262 h 569"/>
                <a:gd name="T46" fmla="*/ 113 w 495"/>
                <a:gd name="T47" fmla="*/ 121 h 569"/>
                <a:gd name="T48" fmla="*/ 115 w 495"/>
                <a:gd name="T49" fmla="*/ 36 h 569"/>
                <a:gd name="T50" fmla="*/ 241 w 495"/>
                <a:gd name="T51" fmla="*/ 45 h 569"/>
                <a:gd name="T52" fmla="*/ 291 w 495"/>
                <a:gd name="T53" fmla="*/ 82 h 569"/>
                <a:gd name="T54" fmla="*/ 299 w 495"/>
                <a:gd name="T55" fmla="*/ 163 h 569"/>
                <a:gd name="T56" fmla="*/ 245 w 495"/>
                <a:gd name="T57" fmla="*/ 245 h 569"/>
                <a:gd name="T58" fmla="*/ 113 w 495"/>
                <a:gd name="T59" fmla="*/ 262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5" h="569">
                  <a:moveTo>
                    <a:pt x="447" y="525"/>
                  </a:moveTo>
                  <a:cubicBezTo>
                    <a:pt x="431" y="508"/>
                    <a:pt x="416" y="490"/>
                    <a:pt x="402" y="472"/>
                  </a:cubicBezTo>
                  <a:cubicBezTo>
                    <a:pt x="350" y="407"/>
                    <a:pt x="298" y="342"/>
                    <a:pt x="246" y="277"/>
                  </a:cubicBezTo>
                  <a:cubicBezTo>
                    <a:pt x="281" y="264"/>
                    <a:pt x="315" y="245"/>
                    <a:pt x="342" y="219"/>
                  </a:cubicBezTo>
                  <a:cubicBezTo>
                    <a:pt x="365" y="198"/>
                    <a:pt x="382" y="169"/>
                    <a:pt x="387" y="138"/>
                  </a:cubicBezTo>
                  <a:cubicBezTo>
                    <a:pt x="392" y="103"/>
                    <a:pt x="383" y="65"/>
                    <a:pt x="358" y="40"/>
                  </a:cubicBezTo>
                  <a:cubicBezTo>
                    <a:pt x="328" y="11"/>
                    <a:pt x="286" y="2"/>
                    <a:pt x="246" y="1"/>
                  </a:cubicBezTo>
                  <a:cubicBezTo>
                    <a:pt x="166" y="0"/>
                    <a:pt x="86" y="10"/>
                    <a:pt x="5" y="9"/>
                  </a:cubicBezTo>
                  <a:cubicBezTo>
                    <a:pt x="22" y="35"/>
                    <a:pt x="25" y="67"/>
                    <a:pt x="26" y="96"/>
                  </a:cubicBezTo>
                  <a:cubicBezTo>
                    <a:pt x="26" y="223"/>
                    <a:pt x="26" y="349"/>
                    <a:pt x="26" y="475"/>
                  </a:cubicBezTo>
                  <a:cubicBezTo>
                    <a:pt x="26" y="508"/>
                    <a:pt x="19" y="541"/>
                    <a:pt x="0" y="568"/>
                  </a:cubicBezTo>
                  <a:cubicBezTo>
                    <a:pt x="45" y="568"/>
                    <a:pt x="90" y="568"/>
                    <a:pt x="134" y="568"/>
                  </a:cubicBezTo>
                  <a:cubicBezTo>
                    <a:pt x="127" y="556"/>
                    <a:pt x="121" y="542"/>
                    <a:pt x="118" y="528"/>
                  </a:cubicBezTo>
                  <a:cubicBezTo>
                    <a:pt x="112" y="496"/>
                    <a:pt x="114" y="462"/>
                    <a:pt x="113" y="429"/>
                  </a:cubicBezTo>
                  <a:cubicBezTo>
                    <a:pt x="113" y="385"/>
                    <a:pt x="113" y="340"/>
                    <a:pt x="113" y="296"/>
                  </a:cubicBezTo>
                  <a:cubicBezTo>
                    <a:pt x="132" y="298"/>
                    <a:pt x="151" y="300"/>
                    <a:pt x="166" y="311"/>
                  </a:cubicBezTo>
                  <a:cubicBezTo>
                    <a:pt x="178" y="319"/>
                    <a:pt x="187" y="330"/>
                    <a:pt x="196" y="341"/>
                  </a:cubicBezTo>
                  <a:cubicBezTo>
                    <a:pt x="243" y="402"/>
                    <a:pt x="290" y="462"/>
                    <a:pt x="337" y="523"/>
                  </a:cubicBezTo>
                  <a:cubicBezTo>
                    <a:pt x="347" y="537"/>
                    <a:pt x="359" y="551"/>
                    <a:pt x="375" y="559"/>
                  </a:cubicBezTo>
                  <a:cubicBezTo>
                    <a:pt x="389" y="567"/>
                    <a:pt x="406" y="569"/>
                    <a:pt x="422" y="568"/>
                  </a:cubicBezTo>
                  <a:cubicBezTo>
                    <a:pt x="446" y="568"/>
                    <a:pt x="470" y="568"/>
                    <a:pt x="495" y="568"/>
                  </a:cubicBezTo>
                  <a:cubicBezTo>
                    <a:pt x="478" y="554"/>
                    <a:pt x="462" y="540"/>
                    <a:pt x="447" y="525"/>
                  </a:cubicBezTo>
                  <a:moveTo>
                    <a:pt x="113" y="262"/>
                  </a:moveTo>
                  <a:cubicBezTo>
                    <a:pt x="113" y="121"/>
                    <a:pt x="113" y="121"/>
                    <a:pt x="113" y="121"/>
                  </a:cubicBezTo>
                  <a:cubicBezTo>
                    <a:pt x="113" y="93"/>
                    <a:pt x="113" y="65"/>
                    <a:pt x="115" y="36"/>
                  </a:cubicBezTo>
                  <a:cubicBezTo>
                    <a:pt x="157" y="37"/>
                    <a:pt x="200" y="34"/>
                    <a:pt x="241" y="45"/>
                  </a:cubicBezTo>
                  <a:cubicBezTo>
                    <a:pt x="261" y="50"/>
                    <a:pt x="281" y="62"/>
                    <a:pt x="291" y="82"/>
                  </a:cubicBezTo>
                  <a:cubicBezTo>
                    <a:pt x="303" y="107"/>
                    <a:pt x="303" y="136"/>
                    <a:pt x="299" y="163"/>
                  </a:cubicBezTo>
                  <a:cubicBezTo>
                    <a:pt x="295" y="197"/>
                    <a:pt x="275" y="228"/>
                    <a:pt x="245" y="245"/>
                  </a:cubicBezTo>
                  <a:cubicBezTo>
                    <a:pt x="205" y="267"/>
                    <a:pt x="157" y="267"/>
                    <a:pt x="113" y="26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>
              <a:extLst>
                <a:ext uri="{FF2B5EF4-FFF2-40B4-BE49-F238E27FC236}">
                  <a16:creationId xmlns:a16="http://schemas.microsoft.com/office/drawing/2014/main" xmlns="" id="{1B05997C-EC6B-421D-81EB-8EE6DB1766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5" y="-175"/>
              <a:ext cx="189" cy="218"/>
            </a:xfrm>
            <a:custGeom>
              <a:avLst/>
              <a:gdLst>
                <a:gd name="T0" fmla="*/ 450 w 494"/>
                <a:gd name="T1" fmla="*/ 529 h 569"/>
                <a:gd name="T2" fmla="*/ 405 w 494"/>
                <a:gd name="T3" fmla="*/ 477 h 569"/>
                <a:gd name="T4" fmla="*/ 246 w 494"/>
                <a:gd name="T5" fmla="*/ 278 h 569"/>
                <a:gd name="T6" fmla="*/ 363 w 494"/>
                <a:gd name="T7" fmla="*/ 196 h 569"/>
                <a:gd name="T8" fmla="*/ 381 w 494"/>
                <a:gd name="T9" fmla="*/ 78 h 569"/>
                <a:gd name="T10" fmla="*/ 326 w 494"/>
                <a:gd name="T11" fmla="*/ 19 h 569"/>
                <a:gd name="T12" fmla="*/ 202 w 494"/>
                <a:gd name="T13" fmla="*/ 2 h 569"/>
                <a:gd name="T14" fmla="*/ 5 w 494"/>
                <a:gd name="T15" fmla="*/ 10 h 569"/>
                <a:gd name="T16" fmla="*/ 26 w 494"/>
                <a:gd name="T17" fmla="*/ 113 h 569"/>
                <a:gd name="T18" fmla="*/ 26 w 494"/>
                <a:gd name="T19" fmla="*/ 430 h 569"/>
                <a:gd name="T20" fmla="*/ 24 w 494"/>
                <a:gd name="T21" fmla="*/ 502 h 569"/>
                <a:gd name="T22" fmla="*/ 0 w 494"/>
                <a:gd name="T23" fmla="*/ 569 h 569"/>
                <a:gd name="T24" fmla="*/ 134 w 494"/>
                <a:gd name="T25" fmla="*/ 569 h 569"/>
                <a:gd name="T26" fmla="*/ 113 w 494"/>
                <a:gd name="T27" fmla="*/ 472 h 569"/>
                <a:gd name="T28" fmla="*/ 113 w 494"/>
                <a:gd name="T29" fmla="*/ 297 h 569"/>
                <a:gd name="T30" fmla="*/ 153 w 494"/>
                <a:gd name="T31" fmla="*/ 305 h 569"/>
                <a:gd name="T32" fmla="*/ 194 w 494"/>
                <a:gd name="T33" fmla="*/ 341 h 569"/>
                <a:gd name="T34" fmla="*/ 323 w 494"/>
                <a:gd name="T35" fmla="*/ 507 h 569"/>
                <a:gd name="T36" fmla="*/ 365 w 494"/>
                <a:gd name="T37" fmla="*/ 554 h 569"/>
                <a:gd name="T38" fmla="*/ 415 w 494"/>
                <a:gd name="T39" fmla="*/ 569 h 569"/>
                <a:gd name="T40" fmla="*/ 494 w 494"/>
                <a:gd name="T41" fmla="*/ 569 h 569"/>
                <a:gd name="T42" fmla="*/ 450 w 494"/>
                <a:gd name="T43" fmla="*/ 529 h 569"/>
                <a:gd name="T44" fmla="*/ 160 w 494"/>
                <a:gd name="T45" fmla="*/ 265 h 569"/>
                <a:gd name="T46" fmla="*/ 105 w 494"/>
                <a:gd name="T47" fmla="*/ 263 h 569"/>
                <a:gd name="T48" fmla="*/ 105 w 494"/>
                <a:gd name="T49" fmla="*/ 81 h 569"/>
                <a:gd name="T50" fmla="*/ 107 w 494"/>
                <a:gd name="T51" fmla="*/ 37 h 569"/>
                <a:gd name="T52" fmla="*/ 213 w 494"/>
                <a:gd name="T53" fmla="*/ 41 h 569"/>
                <a:gd name="T54" fmla="*/ 271 w 494"/>
                <a:gd name="T55" fmla="*/ 67 h 569"/>
                <a:gd name="T56" fmla="*/ 293 w 494"/>
                <a:gd name="T57" fmla="*/ 125 h 569"/>
                <a:gd name="T58" fmla="*/ 262 w 494"/>
                <a:gd name="T59" fmla="*/ 227 h 569"/>
                <a:gd name="T60" fmla="*/ 160 w 494"/>
                <a:gd name="T61" fmla="*/ 26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4" h="569">
                  <a:moveTo>
                    <a:pt x="450" y="529"/>
                  </a:moveTo>
                  <a:cubicBezTo>
                    <a:pt x="434" y="513"/>
                    <a:pt x="419" y="495"/>
                    <a:pt x="405" y="477"/>
                  </a:cubicBezTo>
                  <a:cubicBezTo>
                    <a:pt x="352" y="411"/>
                    <a:pt x="298" y="344"/>
                    <a:pt x="246" y="278"/>
                  </a:cubicBezTo>
                  <a:cubicBezTo>
                    <a:pt x="291" y="261"/>
                    <a:pt x="334" y="235"/>
                    <a:pt x="363" y="196"/>
                  </a:cubicBezTo>
                  <a:cubicBezTo>
                    <a:pt x="387" y="162"/>
                    <a:pt x="395" y="117"/>
                    <a:pt x="381" y="78"/>
                  </a:cubicBezTo>
                  <a:cubicBezTo>
                    <a:pt x="372" y="52"/>
                    <a:pt x="351" y="31"/>
                    <a:pt x="326" y="19"/>
                  </a:cubicBezTo>
                  <a:cubicBezTo>
                    <a:pt x="287" y="0"/>
                    <a:pt x="244" y="1"/>
                    <a:pt x="202" y="2"/>
                  </a:cubicBezTo>
                  <a:cubicBezTo>
                    <a:pt x="136" y="4"/>
                    <a:pt x="71" y="11"/>
                    <a:pt x="5" y="10"/>
                  </a:cubicBezTo>
                  <a:cubicBezTo>
                    <a:pt x="25" y="41"/>
                    <a:pt x="26" y="78"/>
                    <a:pt x="26" y="113"/>
                  </a:cubicBezTo>
                  <a:cubicBezTo>
                    <a:pt x="26" y="219"/>
                    <a:pt x="26" y="324"/>
                    <a:pt x="26" y="430"/>
                  </a:cubicBezTo>
                  <a:cubicBezTo>
                    <a:pt x="25" y="454"/>
                    <a:pt x="27" y="478"/>
                    <a:pt x="24" y="502"/>
                  </a:cubicBezTo>
                  <a:cubicBezTo>
                    <a:pt x="22" y="526"/>
                    <a:pt x="13" y="549"/>
                    <a:pt x="0" y="569"/>
                  </a:cubicBezTo>
                  <a:cubicBezTo>
                    <a:pt x="45" y="569"/>
                    <a:pt x="89" y="569"/>
                    <a:pt x="134" y="569"/>
                  </a:cubicBezTo>
                  <a:cubicBezTo>
                    <a:pt x="115" y="541"/>
                    <a:pt x="113" y="505"/>
                    <a:pt x="113" y="472"/>
                  </a:cubicBezTo>
                  <a:cubicBezTo>
                    <a:pt x="113" y="413"/>
                    <a:pt x="113" y="355"/>
                    <a:pt x="113" y="297"/>
                  </a:cubicBezTo>
                  <a:cubicBezTo>
                    <a:pt x="126" y="298"/>
                    <a:pt x="140" y="300"/>
                    <a:pt x="153" y="305"/>
                  </a:cubicBezTo>
                  <a:cubicBezTo>
                    <a:pt x="170" y="312"/>
                    <a:pt x="183" y="326"/>
                    <a:pt x="194" y="341"/>
                  </a:cubicBezTo>
                  <a:cubicBezTo>
                    <a:pt x="237" y="396"/>
                    <a:pt x="280" y="452"/>
                    <a:pt x="323" y="507"/>
                  </a:cubicBezTo>
                  <a:cubicBezTo>
                    <a:pt x="336" y="524"/>
                    <a:pt x="348" y="542"/>
                    <a:pt x="365" y="554"/>
                  </a:cubicBezTo>
                  <a:cubicBezTo>
                    <a:pt x="379" y="565"/>
                    <a:pt x="397" y="569"/>
                    <a:pt x="415" y="569"/>
                  </a:cubicBezTo>
                  <a:cubicBezTo>
                    <a:pt x="441" y="569"/>
                    <a:pt x="468" y="569"/>
                    <a:pt x="494" y="569"/>
                  </a:cubicBezTo>
                  <a:cubicBezTo>
                    <a:pt x="479" y="556"/>
                    <a:pt x="464" y="543"/>
                    <a:pt x="450" y="529"/>
                  </a:cubicBezTo>
                  <a:moveTo>
                    <a:pt x="160" y="265"/>
                  </a:moveTo>
                  <a:cubicBezTo>
                    <a:pt x="142" y="266"/>
                    <a:pt x="124" y="265"/>
                    <a:pt x="105" y="263"/>
                  </a:cubicBezTo>
                  <a:cubicBezTo>
                    <a:pt x="105" y="202"/>
                    <a:pt x="105" y="141"/>
                    <a:pt x="105" y="81"/>
                  </a:cubicBezTo>
                  <a:cubicBezTo>
                    <a:pt x="105" y="66"/>
                    <a:pt x="106" y="52"/>
                    <a:pt x="107" y="37"/>
                  </a:cubicBezTo>
                  <a:cubicBezTo>
                    <a:pt x="143" y="38"/>
                    <a:pt x="178" y="36"/>
                    <a:pt x="213" y="41"/>
                  </a:cubicBezTo>
                  <a:cubicBezTo>
                    <a:pt x="234" y="45"/>
                    <a:pt x="256" y="51"/>
                    <a:pt x="271" y="67"/>
                  </a:cubicBezTo>
                  <a:cubicBezTo>
                    <a:pt x="286" y="82"/>
                    <a:pt x="292" y="104"/>
                    <a:pt x="293" y="125"/>
                  </a:cubicBezTo>
                  <a:cubicBezTo>
                    <a:pt x="296" y="161"/>
                    <a:pt x="288" y="200"/>
                    <a:pt x="262" y="227"/>
                  </a:cubicBezTo>
                  <a:cubicBezTo>
                    <a:pt x="236" y="254"/>
                    <a:pt x="197" y="264"/>
                    <a:pt x="160" y="26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>
              <a:extLst>
                <a:ext uri="{FF2B5EF4-FFF2-40B4-BE49-F238E27FC236}">
                  <a16:creationId xmlns:a16="http://schemas.microsoft.com/office/drawing/2014/main" xmlns="" id="{1A13F9CC-E7D5-44EC-B211-CCB70D7442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06" y="-364"/>
              <a:ext cx="352" cy="460"/>
            </a:xfrm>
            <a:custGeom>
              <a:avLst/>
              <a:gdLst>
                <a:gd name="T0" fmla="*/ 902 w 921"/>
                <a:gd name="T1" fmla="*/ 923 h 1202"/>
                <a:gd name="T2" fmla="*/ 875 w 921"/>
                <a:gd name="T3" fmla="*/ 781 h 1202"/>
                <a:gd name="T4" fmla="*/ 886 w 921"/>
                <a:gd name="T5" fmla="*/ 756 h 1202"/>
                <a:gd name="T6" fmla="*/ 808 w 921"/>
                <a:gd name="T7" fmla="*/ 530 h 1202"/>
                <a:gd name="T8" fmla="*/ 539 w 921"/>
                <a:gd name="T9" fmla="*/ 526 h 1202"/>
                <a:gd name="T10" fmla="*/ 405 w 921"/>
                <a:gd name="T11" fmla="*/ 396 h 1202"/>
                <a:gd name="T12" fmla="*/ 393 w 921"/>
                <a:gd name="T13" fmla="*/ 294 h 1202"/>
                <a:gd name="T14" fmla="*/ 328 w 921"/>
                <a:gd name="T15" fmla="*/ 274 h 1202"/>
                <a:gd name="T16" fmla="*/ 485 w 921"/>
                <a:gd name="T17" fmla="*/ 224 h 1202"/>
                <a:gd name="T18" fmla="*/ 604 w 921"/>
                <a:gd name="T19" fmla="*/ 104 h 1202"/>
                <a:gd name="T20" fmla="*/ 557 w 921"/>
                <a:gd name="T21" fmla="*/ 126 h 1202"/>
                <a:gd name="T22" fmla="*/ 592 w 921"/>
                <a:gd name="T23" fmla="*/ 32 h 1202"/>
                <a:gd name="T24" fmla="*/ 518 w 921"/>
                <a:gd name="T25" fmla="*/ 144 h 1202"/>
                <a:gd name="T26" fmla="*/ 500 w 921"/>
                <a:gd name="T27" fmla="*/ 122 h 1202"/>
                <a:gd name="T28" fmla="*/ 396 w 921"/>
                <a:gd name="T29" fmla="*/ 149 h 1202"/>
                <a:gd name="T30" fmla="*/ 311 w 921"/>
                <a:gd name="T31" fmla="*/ 239 h 1202"/>
                <a:gd name="T32" fmla="*/ 413 w 921"/>
                <a:gd name="T33" fmla="*/ 85 h 1202"/>
                <a:gd name="T34" fmla="*/ 422 w 921"/>
                <a:gd name="T35" fmla="*/ 10 h 1202"/>
                <a:gd name="T36" fmla="*/ 375 w 921"/>
                <a:gd name="T37" fmla="*/ 44 h 1202"/>
                <a:gd name="T38" fmla="*/ 355 w 921"/>
                <a:gd name="T39" fmla="*/ 67 h 1202"/>
                <a:gd name="T40" fmla="*/ 330 w 921"/>
                <a:gd name="T41" fmla="*/ 110 h 1202"/>
                <a:gd name="T42" fmla="*/ 300 w 921"/>
                <a:gd name="T43" fmla="*/ 146 h 1202"/>
                <a:gd name="T44" fmla="*/ 265 w 921"/>
                <a:gd name="T45" fmla="*/ 226 h 1202"/>
                <a:gd name="T46" fmla="*/ 267 w 921"/>
                <a:gd name="T47" fmla="*/ 149 h 1202"/>
                <a:gd name="T48" fmla="*/ 232 w 921"/>
                <a:gd name="T49" fmla="*/ 247 h 1202"/>
                <a:gd name="T50" fmla="*/ 208 w 921"/>
                <a:gd name="T51" fmla="*/ 240 h 1202"/>
                <a:gd name="T52" fmla="*/ 290 w 921"/>
                <a:gd name="T53" fmla="*/ 283 h 1202"/>
                <a:gd name="T54" fmla="*/ 143 w 921"/>
                <a:gd name="T55" fmla="*/ 345 h 1202"/>
                <a:gd name="T56" fmla="*/ 271 w 921"/>
                <a:gd name="T57" fmla="*/ 408 h 1202"/>
                <a:gd name="T58" fmla="*/ 268 w 921"/>
                <a:gd name="T59" fmla="*/ 591 h 1202"/>
                <a:gd name="T60" fmla="*/ 109 w 921"/>
                <a:gd name="T61" fmla="*/ 562 h 1202"/>
                <a:gd name="T62" fmla="*/ 33 w 921"/>
                <a:gd name="T63" fmla="*/ 710 h 1202"/>
                <a:gd name="T64" fmla="*/ 72 w 921"/>
                <a:gd name="T65" fmla="*/ 651 h 1202"/>
                <a:gd name="T66" fmla="*/ 131 w 921"/>
                <a:gd name="T67" fmla="*/ 691 h 1202"/>
                <a:gd name="T68" fmla="*/ 78 w 921"/>
                <a:gd name="T69" fmla="*/ 741 h 1202"/>
                <a:gd name="T70" fmla="*/ 72 w 921"/>
                <a:gd name="T71" fmla="*/ 786 h 1202"/>
                <a:gd name="T72" fmla="*/ 195 w 921"/>
                <a:gd name="T73" fmla="*/ 1056 h 1202"/>
                <a:gd name="T74" fmla="*/ 191 w 921"/>
                <a:gd name="T75" fmla="*/ 1202 h 1202"/>
                <a:gd name="T76" fmla="*/ 821 w 921"/>
                <a:gd name="T77" fmla="*/ 1124 h 1202"/>
                <a:gd name="T78" fmla="*/ 765 w 921"/>
                <a:gd name="T79" fmla="*/ 1094 h 1202"/>
                <a:gd name="T80" fmla="*/ 470 w 921"/>
                <a:gd name="T81" fmla="*/ 206 h 1202"/>
                <a:gd name="T82" fmla="*/ 403 w 921"/>
                <a:gd name="T83" fmla="*/ 199 h 1202"/>
                <a:gd name="T84" fmla="*/ 403 w 921"/>
                <a:gd name="T85" fmla="*/ 199 h 1202"/>
                <a:gd name="T86" fmla="*/ 263 w 921"/>
                <a:gd name="T87" fmla="*/ 984 h 1202"/>
                <a:gd name="T88" fmla="*/ 373 w 921"/>
                <a:gd name="T89" fmla="*/ 833 h 1202"/>
                <a:gd name="T90" fmla="*/ 353 w 921"/>
                <a:gd name="T91" fmla="*/ 984 h 1202"/>
                <a:gd name="T92" fmla="*/ 124 w 921"/>
                <a:gd name="T93" fmla="*/ 597 h 1202"/>
                <a:gd name="T94" fmla="*/ 211 w 921"/>
                <a:gd name="T95" fmla="*/ 609 h 1202"/>
                <a:gd name="T96" fmla="*/ 305 w 921"/>
                <a:gd name="T97" fmla="*/ 673 h 1202"/>
                <a:gd name="T98" fmla="*/ 370 w 921"/>
                <a:gd name="T99" fmla="*/ 752 h 1202"/>
                <a:gd name="T100" fmla="*/ 387 w 921"/>
                <a:gd name="T101" fmla="*/ 1061 h 1202"/>
                <a:gd name="T102" fmla="*/ 544 w 921"/>
                <a:gd name="T103" fmla="*/ 772 h 1202"/>
                <a:gd name="T104" fmla="*/ 704 w 921"/>
                <a:gd name="T105" fmla="*/ 886 h 1202"/>
                <a:gd name="T106" fmla="*/ 548 w 921"/>
                <a:gd name="T107" fmla="*/ 1060 h 1202"/>
                <a:gd name="T108" fmla="*/ 574 w 921"/>
                <a:gd name="T109" fmla="*/ 1062 h 1202"/>
                <a:gd name="T110" fmla="*/ 606 w 921"/>
                <a:gd name="T111" fmla="*/ 1047 h 1202"/>
                <a:gd name="T112" fmla="*/ 743 w 921"/>
                <a:gd name="T113" fmla="*/ 826 h 1202"/>
                <a:gd name="T114" fmla="*/ 672 w 921"/>
                <a:gd name="T115" fmla="*/ 621 h 1202"/>
                <a:gd name="T116" fmla="*/ 849 w 921"/>
                <a:gd name="T117" fmla="*/ 925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1" h="1202">
                  <a:moveTo>
                    <a:pt x="787" y="1083"/>
                  </a:moveTo>
                  <a:cubicBezTo>
                    <a:pt x="797" y="1066"/>
                    <a:pt x="809" y="1051"/>
                    <a:pt x="820" y="1035"/>
                  </a:cubicBezTo>
                  <a:cubicBezTo>
                    <a:pt x="848" y="998"/>
                    <a:pt x="876" y="961"/>
                    <a:pt x="902" y="923"/>
                  </a:cubicBezTo>
                  <a:cubicBezTo>
                    <a:pt x="908" y="914"/>
                    <a:pt x="915" y="905"/>
                    <a:pt x="919" y="895"/>
                  </a:cubicBezTo>
                  <a:cubicBezTo>
                    <a:pt x="921" y="891"/>
                    <a:pt x="918" y="887"/>
                    <a:pt x="917" y="883"/>
                  </a:cubicBezTo>
                  <a:cubicBezTo>
                    <a:pt x="904" y="849"/>
                    <a:pt x="888" y="816"/>
                    <a:pt x="875" y="781"/>
                  </a:cubicBezTo>
                  <a:cubicBezTo>
                    <a:pt x="871" y="771"/>
                    <a:pt x="871" y="760"/>
                    <a:pt x="872" y="750"/>
                  </a:cubicBezTo>
                  <a:cubicBezTo>
                    <a:pt x="873" y="721"/>
                    <a:pt x="875" y="692"/>
                    <a:pt x="877" y="663"/>
                  </a:cubicBezTo>
                  <a:cubicBezTo>
                    <a:pt x="881" y="694"/>
                    <a:pt x="882" y="725"/>
                    <a:pt x="886" y="756"/>
                  </a:cubicBezTo>
                  <a:cubicBezTo>
                    <a:pt x="897" y="736"/>
                    <a:pt x="901" y="714"/>
                    <a:pt x="904" y="692"/>
                  </a:cubicBezTo>
                  <a:cubicBezTo>
                    <a:pt x="909" y="659"/>
                    <a:pt x="907" y="624"/>
                    <a:pt x="892" y="594"/>
                  </a:cubicBezTo>
                  <a:cubicBezTo>
                    <a:pt x="876" y="561"/>
                    <a:pt x="843" y="537"/>
                    <a:pt x="808" y="530"/>
                  </a:cubicBezTo>
                  <a:cubicBezTo>
                    <a:pt x="791" y="527"/>
                    <a:pt x="774" y="528"/>
                    <a:pt x="758" y="530"/>
                  </a:cubicBezTo>
                  <a:cubicBezTo>
                    <a:pt x="718" y="535"/>
                    <a:pt x="677" y="534"/>
                    <a:pt x="636" y="533"/>
                  </a:cubicBezTo>
                  <a:cubicBezTo>
                    <a:pt x="604" y="534"/>
                    <a:pt x="571" y="534"/>
                    <a:pt x="539" y="526"/>
                  </a:cubicBezTo>
                  <a:cubicBezTo>
                    <a:pt x="517" y="521"/>
                    <a:pt x="496" y="511"/>
                    <a:pt x="480" y="494"/>
                  </a:cubicBezTo>
                  <a:cubicBezTo>
                    <a:pt x="465" y="480"/>
                    <a:pt x="455" y="461"/>
                    <a:pt x="443" y="444"/>
                  </a:cubicBezTo>
                  <a:cubicBezTo>
                    <a:pt x="431" y="427"/>
                    <a:pt x="418" y="412"/>
                    <a:pt x="405" y="396"/>
                  </a:cubicBezTo>
                  <a:cubicBezTo>
                    <a:pt x="390" y="375"/>
                    <a:pt x="377" y="353"/>
                    <a:pt x="366" y="330"/>
                  </a:cubicBezTo>
                  <a:cubicBezTo>
                    <a:pt x="377" y="325"/>
                    <a:pt x="391" y="321"/>
                    <a:pt x="398" y="310"/>
                  </a:cubicBezTo>
                  <a:cubicBezTo>
                    <a:pt x="402" y="305"/>
                    <a:pt x="400" y="296"/>
                    <a:pt x="393" y="294"/>
                  </a:cubicBezTo>
                  <a:cubicBezTo>
                    <a:pt x="377" y="287"/>
                    <a:pt x="359" y="288"/>
                    <a:pt x="341" y="290"/>
                  </a:cubicBezTo>
                  <a:cubicBezTo>
                    <a:pt x="336" y="286"/>
                    <a:pt x="331" y="283"/>
                    <a:pt x="325" y="280"/>
                  </a:cubicBezTo>
                  <a:cubicBezTo>
                    <a:pt x="326" y="278"/>
                    <a:pt x="327" y="276"/>
                    <a:pt x="328" y="274"/>
                  </a:cubicBezTo>
                  <a:cubicBezTo>
                    <a:pt x="348" y="284"/>
                    <a:pt x="373" y="287"/>
                    <a:pt x="392" y="274"/>
                  </a:cubicBezTo>
                  <a:cubicBezTo>
                    <a:pt x="413" y="262"/>
                    <a:pt x="424" y="238"/>
                    <a:pt x="423" y="215"/>
                  </a:cubicBezTo>
                  <a:cubicBezTo>
                    <a:pt x="440" y="229"/>
                    <a:pt x="464" y="234"/>
                    <a:pt x="485" y="224"/>
                  </a:cubicBezTo>
                  <a:cubicBezTo>
                    <a:pt x="506" y="214"/>
                    <a:pt x="514" y="191"/>
                    <a:pt x="517" y="169"/>
                  </a:cubicBezTo>
                  <a:cubicBezTo>
                    <a:pt x="535" y="165"/>
                    <a:pt x="554" y="159"/>
                    <a:pt x="568" y="147"/>
                  </a:cubicBezTo>
                  <a:cubicBezTo>
                    <a:pt x="581" y="134"/>
                    <a:pt x="593" y="119"/>
                    <a:pt x="604" y="104"/>
                  </a:cubicBezTo>
                  <a:cubicBezTo>
                    <a:pt x="610" y="94"/>
                    <a:pt x="618" y="83"/>
                    <a:pt x="620" y="71"/>
                  </a:cubicBezTo>
                  <a:cubicBezTo>
                    <a:pt x="608" y="67"/>
                    <a:pt x="600" y="77"/>
                    <a:pt x="594" y="85"/>
                  </a:cubicBezTo>
                  <a:cubicBezTo>
                    <a:pt x="584" y="101"/>
                    <a:pt x="571" y="114"/>
                    <a:pt x="557" y="126"/>
                  </a:cubicBezTo>
                  <a:cubicBezTo>
                    <a:pt x="553" y="98"/>
                    <a:pt x="564" y="69"/>
                    <a:pt x="587" y="53"/>
                  </a:cubicBezTo>
                  <a:cubicBezTo>
                    <a:pt x="593" y="49"/>
                    <a:pt x="602" y="44"/>
                    <a:pt x="601" y="35"/>
                  </a:cubicBezTo>
                  <a:cubicBezTo>
                    <a:pt x="601" y="30"/>
                    <a:pt x="595" y="30"/>
                    <a:pt x="592" y="32"/>
                  </a:cubicBezTo>
                  <a:cubicBezTo>
                    <a:pt x="570" y="43"/>
                    <a:pt x="551" y="61"/>
                    <a:pt x="542" y="84"/>
                  </a:cubicBezTo>
                  <a:cubicBezTo>
                    <a:pt x="535" y="101"/>
                    <a:pt x="535" y="120"/>
                    <a:pt x="539" y="137"/>
                  </a:cubicBezTo>
                  <a:cubicBezTo>
                    <a:pt x="532" y="140"/>
                    <a:pt x="525" y="142"/>
                    <a:pt x="518" y="144"/>
                  </a:cubicBezTo>
                  <a:cubicBezTo>
                    <a:pt x="517" y="135"/>
                    <a:pt x="516" y="126"/>
                    <a:pt x="515" y="118"/>
                  </a:cubicBezTo>
                  <a:cubicBezTo>
                    <a:pt x="513" y="117"/>
                    <a:pt x="510" y="115"/>
                    <a:pt x="509" y="114"/>
                  </a:cubicBezTo>
                  <a:cubicBezTo>
                    <a:pt x="506" y="117"/>
                    <a:pt x="503" y="120"/>
                    <a:pt x="500" y="122"/>
                  </a:cubicBezTo>
                  <a:cubicBezTo>
                    <a:pt x="502" y="131"/>
                    <a:pt x="503" y="139"/>
                    <a:pt x="503" y="148"/>
                  </a:cubicBezTo>
                  <a:cubicBezTo>
                    <a:pt x="473" y="156"/>
                    <a:pt x="441" y="159"/>
                    <a:pt x="411" y="168"/>
                  </a:cubicBezTo>
                  <a:cubicBezTo>
                    <a:pt x="406" y="161"/>
                    <a:pt x="405" y="149"/>
                    <a:pt x="396" y="149"/>
                  </a:cubicBezTo>
                  <a:cubicBezTo>
                    <a:pt x="386" y="156"/>
                    <a:pt x="393" y="166"/>
                    <a:pt x="396" y="174"/>
                  </a:cubicBezTo>
                  <a:cubicBezTo>
                    <a:pt x="370" y="187"/>
                    <a:pt x="345" y="204"/>
                    <a:pt x="327" y="228"/>
                  </a:cubicBezTo>
                  <a:cubicBezTo>
                    <a:pt x="323" y="233"/>
                    <a:pt x="317" y="236"/>
                    <a:pt x="311" y="239"/>
                  </a:cubicBezTo>
                  <a:cubicBezTo>
                    <a:pt x="314" y="217"/>
                    <a:pt x="320" y="195"/>
                    <a:pt x="331" y="176"/>
                  </a:cubicBezTo>
                  <a:cubicBezTo>
                    <a:pt x="340" y="162"/>
                    <a:pt x="353" y="150"/>
                    <a:pt x="364" y="137"/>
                  </a:cubicBezTo>
                  <a:cubicBezTo>
                    <a:pt x="380" y="119"/>
                    <a:pt x="398" y="104"/>
                    <a:pt x="413" y="85"/>
                  </a:cubicBezTo>
                  <a:cubicBezTo>
                    <a:pt x="424" y="70"/>
                    <a:pt x="429" y="52"/>
                    <a:pt x="433" y="35"/>
                  </a:cubicBezTo>
                  <a:cubicBezTo>
                    <a:pt x="435" y="24"/>
                    <a:pt x="436" y="12"/>
                    <a:pt x="434" y="1"/>
                  </a:cubicBezTo>
                  <a:cubicBezTo>
                    <a:pt x="428" y="0"/>
                    <a:pt x="423" y="4"/>
                    <a:pt x="422" y="10"/>
                  </a:cubicBezTo>
                  <a:cubicBezTo>
                    <a:pt x="419" y="26"/>
                    <a:pt x="416" y="42"/>
                    <a:pt x="409" y="57"/>
                  </a:cubicBezTo>
                  <a:cubicBezTo>
                    <a:pt x="402" y="70"/>
                    <a:pt x="392" y="81"/>
                    <a:pt x="382" y="93"/>
                  </a:cubicBezTo>
                  <a:cubicBezTo>
                    <a:pt x="372" y="79"/>
                    <a:pt x="369" y="60"/>
                    <a:pt x="375" y="44"/>
                  </a:cubicBezTo>
                  <a:cubicBezTo>
                    <a:pt x="377" y="36"/>
                    <a:pt x="384" y="30"/>
                    <a:pt x="388" y="23"/>
                  </a:cubicBezTo>
                  <a:cubicBezTo>
                    <a:pt x="389" y="18"/>
                    <a:pt x="386" y="12"/>
                    <a:pt x="380" y="13"/>
                  </a:cubicBezTo>
                  <a:cubicBezTo>
                    <a:pt x="364" y="26"/>
                    <a:pt x="353" y="47"/>
                    <a:pt x="355" y="67"/>
                  </a:cubicBezTo>
                  <a:cubicBezTo>
                    <a:pt x="356" y="81"/>
                    <a:pt x="363" y="93"/>
                    <a:pt x="370" y="104"/>
                  </a:cubicBezTo>
                  <a:cubicBezTo>
                    <a:pt x="352" y="122"/>
                    <a:pt x="333" y="137"/>
                    <a:pt x="318" y="158"/>
                  </a:cubicBezTo>
                  <a:cubicBezTo>
                    <a:pt x="314" y="141"/>
                    <a:pt x="318" y="122"/>
                    <a:pt x="330" y="110"/>
                  </a:cubicBezTo>
                  <a:cubicBezTo>
                    <a:pt x="334" y="107"/>
                    <a:pt x="333" y="99"/>
                    <a:pt x="329" y="96"/>
                  </a:cubicBezTo>
                  <a:cubicBezTo>
                    <a:pt x="324" y="94"/>
                    <a:pt x="321" y="99"/>
                    <a:pt x="317" y="102"/>
                  </a:cubicBezTo>
                  <a:cubicBezTo>
                    <a:pt x="306" y="114"/>
                    <a:pt x="299" y="130"/>
                    <a:pt x="300" y="146"/>
                  </a:cubicBezTo>
                  <a:cubicBezTo>
                    <a:pt x="300" y="156"/>
                    <a:pt x="304" y="166"/>
                    <a:pt x="308" y="176"/>
                  </a:cubicBezTo>
                  <a:cubicBezTo>
                    <a:pt x="297" y="197"/>
                    <a:pt x="289" y="219"/>
                    <a:pt x="288" y="243"/>
                  </a:cubicBezTo>
                  <a:cubicBezTo>
                    <a:pt x="278" y="242"/>
                    <a:pt x="268" y="236"/>
                    <a:pt x="265" y="226"/>
                  </a:cubicBezTo>
                  <a:cubicBezTo>
                    <a:pt x="258" y="205"/>
                    <a:pt x="264" y="182"/>
                    <a:pt x="275" y="164"/>
                  </a:cubicBezTo>
                  <a:cubicBezTo>
                    <a:pt x="277" y="159"/>
                    <a:pt x="281" y="154"/>
                    <a:pt x="278" y="148"/>
                  </a:cubicBezTo>
                  <a:cubicBezTo>
                    <a:pt x="276" y="143"/>
                    <a:pt x="269" y="144"/>
                    <a:pt x="267" y="149"/>
                  </a:cubicBezTo>
                  <a:cubicBezTo>
                    <a:pt x="253" y="172"/>
                    <a:pt x="241" y="199"/>
                    <a:pt x="244" y="227"/>
                  </a:cubicBezTo>
                  <a:cubicBezTo>
                    <a:pt x="246" y="239"/>
                    <a:pt x="254" y="249"/>
                    <a:pt x="262" y="257"/>
                  </a:cubicBezTo>
                  <a:cubicBezTo>
                    <a:pt x="251" y="259"/>
                    <a:pt x="239" y="257"/>
                    <a:pt x="232" y="247"/>
                  </a:cubicBezTo>
                  <a:cubicBezTo>
                    <a:pt x="218" y="228"/>
                    <a:pt x="219" y="202"/>
                    <a:pt x="225" y="181"/>
                  </a:cubicBezTo>
                  <a:cubicBezTo>
                    <a:pt x="228" y="174"/>
                    <a:pt x="221" y="169"/>
                    <a:pt x="215" y="169"/>
                  </a:cubicBezTo>
                  <a:cubicBezTo>
                    <a:pt x="206" y="191"/>
                    <a:pt x="202" y="216"/>
                    <a:pt x="208" y="240"/>
                  </a:cubicBezTo>
                  <a:cubicBezTo>
                    <a:pt x="213" y="262"/>
                    <a:pt x="234" y="280"/>
                    <a:pt x="257" y="279"/>
                  </a:cubicBezTo>
                  <a:cubicBezTo>
                    <a:pt x="268" y="279"/>
                    <a:pt x="278" y="274"/>
                    <a:pt x="288" y="269"/>
                  </a:cubicBezTo>
                  <a:cubicBezTo>
                    <a:pt x="289" y="274"/>
                    <a:pt x="289" y="278"/>
                    <a:pt x="290" y="283"/>
                  </a:cubicBezTo>
                  <a:cubicBezTo>
                    <a:pt x="271" y="292"/>
                    <a:pt x="252" y="302"/>
                    <a:pt x="231" y="309"/>
                  </a:cubicBezTo>
                  <a:cubicBezTo>
                    <a:pt x="205" y="318"/>
                    <a:pt x="179" y="328"/>
                    <a:pt x="152" y="338"/>
                  </a:cubicBezTo>
                  <a:cubicBezTo>
                    <a:pt x="149" y="339"/>
                    <a:pt x="144" y="340"/>
                    <a:pt x="143" y="345"/>
                  </a:cubicBezTo>
                  <a:cubicBezTo>
                    <a:pt x="143" y="351"/>
                    <a:pt x="141" y="360"/>
                    <a:pt x="146" y="365"/>
                  </a:cubicBezTo>
                  <a:cubicBezTo>
                    <a:pt x="152" y="373"/>
                    <a:pt x="159" y="380"/>
                    <a:pt x="169" y="382"/>
                  </a:cubicBezTo>
                  <a:cubicBezTo>
                    <a:pt x="203" y="391"/>
                    <a:pt x="237" y="400"/>
                    <a:pt x="271" y="408"/>
                  </a:cubicBezTo>
                  <a:cubicBezTo>
                    <a:pt x="274" y="409"/>
                    <a:pt x="279" y="410"/>
                    <a:pt x="279" y="414"/>
                  </a:cubicBezTo>
                  <a:cubicBezTo>
                    <a:pt x="282" y="443"/>
                    <a:pt x="274" y="472"/>
                    <a:pt x="267" y="500"/>
                  </a:cubicBezTo>
                  <a:cubicBezTo>
                    <a:pt x="258" y="529"/>
                    <a:pt x="255" y="562"/>
                    <a:pt x="268" y="591"/>
                  </a:cubicBezTo>
                  <a:cubicBezTo>
                    <a:pt x="248" y="577"/>
                    <a:pt x="228" y="563"/>
                    <a:pt x="208" y="549"/>
                  </a:cubicBezTo>
                  <a:cubicBezTo>
                    <a:pt x="197" y="541"/>
                    <a:pt x="184" y="542"/>
                    <a:pt x="172" y="543"/>
                  </a:cubicBezTo>
                  <a:cubicBezTo>
                    <a:pt x="150" y="546"/>
                    <a:pt x="129" y="554"/>
                    <a:pt x="109" y="562"/>
                  </a:cubicBezTo>
                  <a:cubicBezTo>
                    <a:pt x="79" y="576"/>
                    <a:pt x="50" y="592"/>
                    <a:pt x="24" y="611"/>
                  </a:cubicBezTo>
                  <a:cubicBezTo>
                    <a:pt x="10" y="621"/>
                    <a:pt x="0" y="641"/>
                    <a:pt x="9" y="657"/>
                  </a:cubicBezTo>
                  <a:cubicBezTo>
                    <a:pt x="18" y="675"/>
                    <a:pt x="26" y="692"/>
                    <a:pt x="33" y="710"/>
                  </a:cubicBezTo>
                  <a:cubicBezTo>
                    <a:pt x="42" y="705"/>
                    <a:pt x="50" y="701"/>
                    <a:pt x="59" y="696"/>
                  </a:cubicBezTo>
                  <a:cubicBezTo>
                    <a:pt x="51" y="690"/>
                    <a:pt x="43" y="683"/>
                    <a:pt x="43" y="673"/>
                  </a:cubicBezTo>
                  <a:cubicBezTo>
                    <a:pt x="42" y="659"/>
                    <a:pt x="58" y="646"/>
                    <a:pt x="72" y="651"/>
                  </a:cubicBezTo>
                  <a:cubicBezTo>
                    <a:pt x="83" y="653"/>
                    <a:pt x="88" y="663"/>
                    <a:pt x="90" y="673"/>
                  </a:cubicBezTo>
                  <a:cubicBezTo>
                    <a:pt x="93" y="667"/>
                    <a:pt x="99" y="662"/>
                    <a:pt x="107" y="661"/>
                  </a:cubicBezTo>
                  <a:cubicBezTo>
                    <a:pt x="123" y="658"/>
                    <a:pt x="137" y="676"/>
                    <a:pt x="131" y="691"/>
                  </a:cubicBezTo>
                  <a:cubicBezTo>
                    <a:pt x="128" y="701"/>
                    <a:pt x="119" y="706"/>
                    <a:pt x="109" y="708"/>
                  </a:cubicBezTo>
                  <a:cubicBezTo>
                    <a:pt x="118" y="715"/>
                    <a:pt x="121" y="729"/>
                    <a:pt x="114" y="739"/>
                  </a:cubicBezTo>
                  <a:cubicBezTo>
                    <a:pt x="107" y="751"/>
                    <a:pt x="87" y="753"/>
                    <a:pt x="78" y="741"/>
                  </a:cubicBezTo>
                  <a:cubicBezTo>
                    <a:pt x="72" y="736"/>
                    <a:pt x="73" y="727"/>
                    <a:pt x="73" y="720"/>
                  </a:cubicBezTo>
                  <a:cubicBezTo>
                    <a:pt x="64" y="724"/>
                    <a:pt x="55" y="728"/>
                    <a:pt x="46" y="732"/>
                  </a:cubicBezTo>
                  <a:cubicBezTo>
                    <a:pt x="54" y="750"/>
                    <a:pt x="64" y="768"/>
                    <a:pt x="72" y="786"/>
                  </a:cubicBezTo>
                  <a:cubicBezTo>
                    <a:pt x="98" y="774"/>
                    <a:pt x="123" y="761"/>
                    <a:pt x="149" y="749"/>
                  </a:cubicBezTo>
                  <a:cubicBezTo>
                    <a:pt x="176" y="814"/>
                    <a:pt x="203" y="879"/>
                    <a:pt x="230" y="944"/>
                  </a:cubicBezTo>
                  <a:cubicBezTo>
                    <a:pt x="218" y="981"/>
                    <a:pt x="207" y="1019"/>
                    <a:pt x="195" y="1056"/>
                  </a:cubicBezTo>
                  <a:cubicBezTo>
                    <a:pt x="223" y="1067"/>
                    <a:pt x="252" y="1077"/>
                    <a:pt x="280" y="1088"/>
                  </a:cubicBezTo>
                  <a:cubicBezTo>
                    <a:pt x="263" y="1096"/>
                    <a:pt x="247" y="1105"/>
                    <a:pt x="233" y="1118"/>
                  </a:cubicBezTo>
                  <a:cubicBezTo>
                    <a:pt x="209" y="1139"/>
                    <a:pt x="194" y="1170"/>
                    <a:pt x="191" y="1202"/>
                  </a:cubicBezTo>
                  <a:cubicBezTo>
                    <a:pt x="224" y="1173"/>
                    <a:pt x="265" y="1155"/>
                    <a:pt x="306" y="1140"/>
                  </a:cubicBezTo>
                  <a:cubicBezTo>
                    <a:pt x="364" y="1121"/>
                    <a:pt x="425" y="1111"/>
                    <a:pt x="486" y="1107"/>
                  </a:cubicBezTo>
                  <a:cubicBezTo>
                    <a:pt x="598" y="1100"/>
                    <a:pt x="710" y="1109"/>
                    <a:pt x="821" y="1124"/>
                  </a:cubicBezTo>
                  <a:cubicBezTo>
                    <a:pt x="852" y="1128"/>
                    <a:pt x="884" y="1134"/>
                    <a:pt x="915" y="1131"/>
                  </a:cubicBezTo>
                  <a:cubicBezTo>
                    <a:pt x="889" y="1124"/>
                    <a:pt x="862" y="1119"/>
                    <a:pt x="835" y="1112"/>
                  </a:cubicBezTo>
                  <a:cubicBezTo>
                    <a:pt x="812" y="1106"/>
                    <a:pt x="788" y="1100"/>
                    <a:pt x="765" y="1094"/>
                  </a:cubicBezTo>
                  <a:cubicBezTo>
                    <a:pt x="773" y="1092"/>
                    <a:pt x="782" y="1091"/>
                    <a:pt x="787" y="1083"/>
                  </a:cubicBezTo>
                  <a:moveTo>
                    <a:pt x="498" y="174"/>
                  </a:moveTo>
                  <a:cubicBezTo>
                    <a:pt x="493" y="188"/>
                    <a:pt x="485" y="203"/>
                    <a:pt x="470" y="206"/>
                  </a:cubicBezTo>
                  <a:cubicBezTo>
                    <a:pt x="455" y="209"/>
                    <a:pt x="440" y="200"/>
                    <a:pt x="430" y="190"/>
                  </a:cubicBezTo>
                  <a:cubicBezTo>
                    <a:pt x="452" y="184"/>
                    <a:pt x="475" y="178"/>
                    <a:pt x="498" y="174"/>
                  </a:cubicBezTo>
                  <a:moveTo>
                    <a:pt x="403" y="199"/>
                  </a:moveTo>
                  <a:cubicBezTo>
                    <a:pt x="405" y="217"/>
                    <a:pt x="403" y="239"/>
                    <a:pt x="388" y="251"/>
                  </a:cubicBezTo>
                  <a:cubicBezTo>
                    <a:pt x="374" y="262"/>
                    <a:pt x="355" y="259"/>
                    <a:pt x="340" y="254"/>
                  </a:cubicBezTo>
                  <a:cubicBezTo>
                    <a:pt x="356" y="230"/>
                    <a:pt x="377" y="210"/>
                    <a:pt x="403" y="199"/>
                  </a:cubicBezTo>
                  <a:moveTo>
                    <a:pt x="281" y="1045"/>
                  </a:moveTo>
                  <a:cubicBezTo>
                    <a:pt x="266" y="1050"/>
                    <a:pt x="250" y="1040"/>
                    <a:pt x="245" y="1026"/>
                  </a:cubicBezTo>
                  <a:cubicBezTo>
                    <a:pt x="238" y="1010"/>
                    <a:pt x="246" y="990"/>
                    <a:pt x="263" y="984"/>
                  </a:cubicBezTo>
                  <a:cubicBezTo>
                    <a:pt x="281" y="976"/>
                    <a:pt x="304" y="993"/>
                    <a:pt x="303" y="1013"/>
                  </a:cubicBezTo>
                  <a:cubicBezTo>
                    <a:pt x="304" y="1027"/>
                    <a:pt x="294" y="1041"/>
                    <a:pt x="281" y="1045"/>
                  </a:cubicBezTo>
                  <a:moveTo>
                    <a:pt x="373" y="833"/>
                  </a:moveTo>
                  <a:cubicBezTo>
                    <a:pt x="371" y="910"/>
                    <a:pt x="364" y="988"/>
                    <a:pt x="357" y="1065"/>
                  </a:cubicBezTo>
                  <a:cubicBezTo>
                    <a:pt x="345" y="1068"/>
                    <a:pt x="333" y="1070"/>
                    <a:pt x="321" y="1073"/>
                  </a:cubicBezTo>
                  <a:cubicBezTo>
                    <a:pt x="332" y="1043"/>
                    <a:pt x="343" y="1014"/>
                    <a:pt x="353" y="984"/>
                  </a:cubicBezTo>
                  <a:cubicBezTo>
                    <a:pt x="327" y="969"/>
                    <a:pt x="301" y="953"/>
                    <a:pt x="274" y="938"/>
                  </a:cubicBezTo>
                  <a:cubicBezTo>
                    <a:pt x="271" y="936"/>
                    <a:pt x="266" y="934"/>
                    <a:pt x="265" y="929"/>
                  </a:cubicBezTo>
                  <a:cubicBezTo>
                    <a:pt x="218" y="818"/>
                    <a:pt x="171" y="708"/>
                    <a:pt x="124" y="597"/>
                  </a:cubicBezTo>
                  <a:cubicBezTo>
                    <a:pt x="138" y="591"/>
                    <a:pt x="153" y="586"/>
                    <a:pt x="168" y="582"/>
                  </a:cubicBezTo>
                  <a:cubicBezTo>
                    <a:pt x="174" y="580"/>
                    <a:pt x="181" y="584"/>
                    <a:pt x="186" y="587"/>
                  </a:cubicBezTo>
                  <a:cubicBezTo>
                    <a:pt x="195" y="593"/>
                    <a:pt x="203" y="601"/>
                    <a:pt x="211" y="609"/>
                  </a:cubicBezTo>
                  <a:cubicBezTo>
                    <a:pt x="237" y="636"/>
                    <a:pt x="260" y="667"/>
                    <a:pt x="285" y="696"/>
                  </a:cubicBezTo>
                  <a:cubicBezTo>
                    <a:pt x="299" y="713"/>
                    <a:pt x="323" y="718"/>
                    <a:pt x="345" y="718"/>
                  </a:cubicBezTo>
                  <a:cubicBezTo>
                    <a:pt x="329" y="705"/>
                    <a:pt x="315" y="691"/>
                    <a:pt x="305" y="673"/>
                  </a:cubicBezTo>
                  <a:cubicBezTo>
                    <a:pt x="286" y="636"/>
                    <a:pt x="285" y="592"/>
                    <a:pt x="294" y="552"/>
                  </a:cubicBezTo>
                  <a:cubicBezTo>
                    <a:pt x="296" y="609"/>
                    <a:pt x="315" y="664"/>
                    <a:pt x="347" y="711"/>
                  </a:cubicBezTo>
                  <a:cubicBezTo>
                    <a:pt x="355" y="724"/>
                    <a:pt x="367" y="736"/>
                    <a:pt x="370" y="752"/>
                  </a:cubicBezTo>
                  <a:cubicBezTo>
                    <a:pt x="375" y="778"/>
                    <a:pt x="373" y="806"/>
                    <a:pt x="373" y="833"/>
                  </a:cubicBezTo>
                  <a:moveTo>
                    <a:pt x="548" y="1060"/>
                  </a:moveTo>
                  <a:cubicBezTo>
                    <a:pt x="495" y="1056"/>
                    <a:pt x="441" y="1055"/>
                    <a:pt x="387" y="1061"/>
                  </a:cubicBezTo>
                  <a:cubicBezTo>
                    <a:pt x="402" y="985"/>
                    <a:pt x="417" y="909"/>
                    <a:pt x="434" y="833"/>
                  </a:cubicBezTo>
                  <a:cubicBezTo>
                    <a:pt x="439" y="813"/>
                    <a:pt x="443" y="792"/>
                    <a:pt x="451" y="772"/>
                  </a:cubicBezTo>
                  <a:cubicBezTo>
                    <a:pt x="482" y="777"/>
                    <a:pt x="513" y="777"/>
                    <a:pt x="544" y="772"/>
                  </a:cubicBezTo>
                  <a:cubicBezTo>
                    <a:pt x="569" y="769"/>
                    <a:pt x="593" y="763"/>
                    <a:pt x="618" y="765"/>
                  </a:cubicBezTo>
                  <a:cubicBezTo>
                    <a:pt x="638" y="767"/>
                    <a:pt x="656" y="779"/>
                    <a:pt x="667" y="796"/>
                  </a:cubicBezTo>
                  <a:cubicBezTo>
                    <a:pt x="686" y="823"/>
                    <a:pt x="695" y="855"/>
                    <a:pt x="704" y="886"/>
                  </a:cubicBezTo>
                  <a:cubicBezTo>
                    <a:pt x="708" y="897"/>
                    <a:pt x="700" y="906"/>
                    <a:pt x="695" y="914"/>
                  </a:cubicBezTo>
                  <a:cubicBezTo>
                    <a:pt x="676" y="940"/>
                    <a:pt x="653" y="962"/>
                    <a:pt x="631" y="985"/>
                  </a:cubicBezTo>
                  <a:cubicBezTo>
                    <a:pt x="604" y="1011"/>
                    <a:pt x="576" y="1036"/>
                    <a:pt x="548" y="1060"/>
                  </a:cubicBezTo>
                  <a:moveTo>
                    <a:pt x="735" y="1087"/>
                  </a:moveTo>
                  <a:cubicBezTo>
                    <a:pt x="717" y="1084"/>
                    <a:pt x="698" y="1080"/>
                    <a:pt x="680" y="1077"/>
                  </a:cubicBezTo>
                  <a:cubicBezTo>
                    <a:pt x="645" y="1071"/>
                    <a:pt x="610" y="1066"/>
                    <a:pt x="574" y="1062"/>
                  </a:cubicBezTo>
                  <a:cubicBezTo>
                    <a:pt x="573" y="1065"/>
                    <a:pt x="573" y="1065"/>
                    <a:pt x="573" y="1065"/>
                  </a:cubicBezTo>
                  <a:cubicBezTo>
                    <a:pt x="573" y="1064"/>
                    <a:pt x="573" y="1063"/>
                    <a:pt x="573" y="1061"/>
                  </a:cubicBezTo>
                  <a:cubicBezTo>
                    <a:pt x="585" y="1060"/>
                    <a:pt x="596" y="1055"/>
                    <a:pt x="606" y="1047"/>
                  </a:cubicBezTo>
                  <a:cubicBezTo>
                    <a:pt x="638" y="1022"/>
                    <a:pt x="668" y="994"/>
                    <a:pt x="698" y="966"/>
                  </a:cubicBezTo>
                  <a:cubicBezTo>
                    <a:pt x="724" y="939"/>
                    <a:pt x="751" y="913"/>
                    <a:pt x="774" y="883"/>
                  </a:cubicBezTo>
                  <a:cubicBezTo>
                    <a:pt x="760" y="866"/>
                    <a:pt x="750" y="846"/>
                    <a:pt x="743" y="826"/>
                  </a:cubicBezTo>
                  <a:cubicBezTo>
                    <a:pt x="741" y="811"/>
                    <a:pt x="747" y="796"/>
                    <a:pt x="753" y="783"/>
                  </a:cubicBezTo>
                  <a:cubicBezTo>
                    <a:pt x="723" y="769"/>
                    <a:pt x="702" y="742"/>
                    <a:pt x="690" y="712"/>
                  </a:cubicBezTo>
                  <a:cubicBezTo>
                    <a:pt x="679" y="683"/>
                    <a:pt x="672" y="652"/>
                    <a:pt x="672" y="621"/>
                  </a:cubicBezTo>
                  <a:cubicBezTo>
                    <a:pt x="687" y="686"/>
                    <a:pt x="721" y="746"/>
                    <a:pt x="771" y="791"/>
                  </a:cubicBezTo>
                  <a:cubicBezTo>
                    <a:pt x="796" y="819"/>
                    <a:pt x="820" y="849"/>
                    <a:pt x="839" y="882"/>
                  </a:cubicBezTo>
                  <a:cubicBezTo>
                    <a:pt x="846" y="895"/>
                    <a:pt x="856" y="910"/>
                    <a:pt x="849" y="925"/>
                  </a:cubicBezTo>
                  <a:cubicBezTo>
                    <a:pt x="835" y="957"/>
                    <a:pt x="814" y="985"/>
                    <a:pt x="793" y="1013"/>
                  </a:cubicBezTo>
                  <a:cubicBezTo>
                    <a:pt x="775" y="1038"/>
                    <a:pt x="755" y="1063"/>
                    <a:pt x="735" y="108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3670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1" r:id="rId3"/>
    <p:sldLayoutId id="2147483650" r:id="rId4"/>
    <p:sldLayoutId id="2147483715" r:id="rId5"/>
    <p:sldLayoutId id="2147483677" r:id="rId6"/>
    <p:sldLayoutId id="2147483724" r:id="rId7"/>
    <p:sldLayoutId id="2147483714" r:id="rId8"/>
    <p:sldLayoutId id="2147483684" r:id="rId9"/>
    <p:sldLayoutId id="2147483663" r:id="rId10"/>
    <p:sldLayoutId id="2147483674" r:id="rId11"/>
    <p:sldLayoutId id="2147483679" r:id="rId12"/>
    <p:sldLayoutId id="2147483716" r:id="rId13"/>
    <p:sldLayoutId id="2147483718" r:id="rId14"/>
    <p:sldLayoutId id="2147483720" r:id="rId15"/>
    <p:sldLayoutId id="2147483722" r:id="rId16"/>
    <p:sldLayoutId id="2147483723" r:id="rId17"/>
    <p:sldLayoutId id="2147483665" r:id="rId18"/>
    <p:sldLayoutId id="2147483721" r:id="rId19"/>
    <p:sldLayoutId id="2147483666" r:id="rId20"/>
    <p:sldLayoutId id="2147483653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Proxima Nova Lt" panose="02000506030000020004" pitchFamily="50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121" userDrawn="1">
          <p15:clr>
            <a:srgbClr val="F26B43"/>
          </p15:clr>
        </p15:guide>
        <p15:guide id="2" orient="horz" pos="96" userDrawn="1">
          <p15:clr>
            <a:srgbClr val="F26B43"/>
          </p15:clr>
        </p15:guide>
        <p15:guide id="3" pos="7559" userDrawn="1">
          <p15:clr>
            <a:srgbClr val="F26B43"/>
          </p15:clr>
        </p15:guide>
        <p15:guide id="4" orient="horz" pos="4156" userDrawn="1">
          <p15:clr>
            <a:srgbClr val="F26B43"/>
          </p15:clr>
        </p15:guide>
        <p15:guide id="5" orient="horz" pos="1026" userDrawn="1">
          <p15:clr>
            <a:srgbClr val="F26B43"/>
          </p15:clr>
        </p15:guide>
        <p15:guide id="6" orient="horz" pos="935" userDrawn="1">
          <p15:clr>
            <a:srgbClr val="F26B43"/>
          </p15:clr>
        </p15:guide>
        <p15:guide id="7" pos="3840" userDrawn="1">
          <p15:clr>
            <a:srgbClr val="F26B43"/>
          </p15:clr>
        </p15:guide>
        <p15:guide id="8" pos="3940" userDrawn="1">
          <p15:clr>
            <a:srgbClr val="F26B43"/>
          </p15:clr>
        </p15:guide>
        <p15:guide id="9" pos="3749" userDrawn="1">
          <p15:clr>
            <a:srgbClr val="F26B43"/>
          </p15:clr>
        </p15:guide>
        <p15:guide id="10" pos="70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Normal_distribution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759D0A-D84F-4D59-810B-7D59507F7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685" y="934065"/>
            <a:ext cx="4281026" cy="2531843"/>
          </a:xfrm>
        </p:spPr>
        <p:txBody>
          <a:bodyPr/>
          <a:lstStyle/>
          <a:p>
            <a:r>
              <a:rPr lang="en-GB" dirty="0" smtClean="0">
                <a:solidFill>
                  <a:prstClr val="white"/>
                </a:solidFill>
              </a:rPr>
              <a:t>Methods of mark adjustment</a:t>
            </a:r>
            <a:endParaRPr lang="en-GB" sz="5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D5E6C7D-0FFD-446B-A282-58369A113D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28 May </a:t>
            </a:r>
            <a:r>
              <a:rPr lang="en-GB" dirty="0" smtClean="0"/>
              <a:t>2019</a:t>
            </a:r>
            <a:endParaRPr lang="en-GB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xmlns="" id="{0B053EF4-7274-4FA9-A084-6DA061E55EF1}"/>
              </a:ext>
            </a:extLst>
          </p:cNvPr>
          <p:cNvSpPr txBox="1">
            <a:spLocks/>
          </p:cNvSpPr>
          <p:nvPr/>
        </p:nvSpPr>
        <p:spPr>
          <a:xfrm>
            <a:off x="192088" y="6597650"/>
            <a:ext cx="11161712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Proxima Nova Lt" panose="02000506030000020004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50" r="16750"/>
          <a:stretch>
            <a:fillRect/>
          </a:stretch>
        </p:blipFill>
        <p:spPr>
          <a:blipFill dpi="0" rotWithShape="1">
            <a:blip r:embed="rId3"/>
            <a:srcRect/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354573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Z-score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One can adjust both the mean </a:t>
            </a:r>
            <a:r>
              <a:rPr lang="en-GB" u="sng" dirty="0" smtClean="0">
                <a:solidFill>
                  <a:srgbClr val="0070C0"/>
                </a:solidFill>
              </a:rPr>
              <a:t>and</a:t>
            </a:r>
            <a:r>
              <a:rPr lang="en-GB" dirty="0" smtClean="0">
                <a:solidFill>
                  <a:srgbClr val="0070C0"/>
                </a:solidFill>
              </a:rPr>
              <a:t> standard deviation, as in this example: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10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Frequency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9809019" y="6021190"/>
            <a:ext cx="1193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Mark</a:t>
            </a:r>
            <a:endParaRPr lang="en-GB" sz="2000" i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4191367" y="2392149"/>
            <a:ext cx="5321123" cy="3367047"/>
            <a:chOff x="3584518" y="2392149"/>
            <a:chExt cx="5321123" cy="3367047"/>
          </a:xfrm>
        </p:grpSpPr>
        <p:sp>
          <p:nvSpPr>
            <p:cNvPr id="11" name="Freeform 10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09051" y="2386602"/>
            <a:ext cx="5321123" cy="3367047"/>
            <a:chOff x="3584518" y="2392149"/>
            <a:chExt cx="5321123" cy="3367047"/>
          </a:xfrm>
        </p:grpSpPr>
        <p:sp>
          <p:nvSpPr>
            <p:cNvPr id="19" name="Freeform 18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254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254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flipV="1">
            <a:off x="6848490" y="2183807"/>
            <a:ext cx="723232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6035051" y="2394915"/>
            <a:ext cx="3064555" cy="3367047"/>
            <a:chOff x="3584518" y="2392149"/>
            <a:chExt cx="5321123" cy="3367047"/>
          </a:xfrm>
        </p:grpSpPr>
        <p:sp>
          <p:nvSpPr>
            <p:cNvPr id="23" name="Freeform 22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Freeform 23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 flipH="1">
            <a:off x="6957087" y="4735814"/>
            <a:ext cx="1260000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144683" y="4538749"/>
            <a:ext cx="2651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Note how the lowest marks have increased dramatically: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891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Quadratic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Before any adjustment, all candidates fall on the line of equality (A=R):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11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5" y="2153943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159977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Quadratic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Pick an ‘Actual’ point…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12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5" y="2153943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7" name="Oval 16"/>
          <p:cNvSpPr/>
          <p:nvPr/>
        </p:nvSpPr>
        <p:spPr>
          <a:xfrm>
            <a:off x="7340138" y="3208713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11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Quadratic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…and set its ‘Desired’ value, which can be an increase or (as shown here</a:t>
            </a:r>
            <a:r>
              <a:rPr lang="en-GB" dirty="0">
                <a:solidFill>
                  <a:srgbClr val="0070C0"/>
                </a:solidFill>
              </a:rPr>
              <a:t>) </a:t>
            </a:r>
            <a:r>
              <a:rPr lang="en-GB" dirty="0" smtClean="0">
                <a:solidFill>
                  <a:srgbClr val="0070C0"/>
                </a:solidFill>
              </a:rPr>
              <a:t>a reduction: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13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5" y="2153943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7" name="Oval 16"/>
          <p:cNvSpPr/>
          <p:nvPr/>
        </p:nvSpPr>
        <p:spPr>
          <a:xfrm>
            <a:off x="7340138" y="3208713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342904" y="3660381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381709" y="3283526"/>
            <a:ext cx="0" cy="37685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09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Quadratic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A curve is then fitted that goes through the ‘Desired</a:t>
            </a:r>
            <a:r>
              <a:rPr lang="en-GB" dirty="0">
                <a:solidFill>
                  <a:srgbClr val="0070C0"/>
                </a:solidFill>
              </a:rPr>
              <a:t>’ </a:t>
            </a:r>
            <a:r>
              <a:rPr lang="en-GB" dirty="0" smtClean="0">
                <a:solidFill>
                  <a:srgbClr val="0070C0"/>
                </a:solidFill>
              </a:rPr>
              <a:t>point </a:t>
            </a:r>
            <a:r>
              <a:rPr lang="en-GB" u="sng" dirty="0" smtClean="0">
                <a:solidFill>
                  <a:srgbClr val="0070C0"/>
                </a:solidFill>
              </a:rPr>
              <a:t>and </a:t>
            </a:r>
            <a:r>
              <a:rPr lang="en-GB" dirty="0" smtClean="0">
                <a:solidFill>
                  <a:srgbClr val="0070C0"/>
                </a:solidFill>
              </a:rPr>
              <a:t>the end points (0% , 100%)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14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5" y="2153943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23" name="Freeform 22"/>
          <p:cNvSpPr/>
          <p:nvPr/>
        </p:nvSpPr>
        <p:spPr>
          <a:xfrm>
            <a:off x="1975847" y="2352502"/>
            <a:ext cx="7267906" cy="3541222"/>
          </a:xfrm>
          <a:custGeom>
            <a:avLst/>
            <a:gdLst>
              <a:gd name="connsiteX0" fmla="*/ 174250 w 7464512"/>
              <a:gd name="connsiteY0" fmla="*/ 3541222 h 3615611"/>
              <a:gd name="connsiteX1" fmla="*/ 249064 w 7464512"/>
              <a:gd name="connsiteY1" fmla="*/ 3541222 h 3615611"/>
              <a:gd name="connsiteX2" fmla="*/ 2568315 w 7464512"/>
              <a:gd name="connsiteY2" fmla="*/ 2768138 h 3615611"/>
              <a:gd name="connsiteX3" fmla="*/ 4679748 w 7464512"/>
              <a:gd name="connsiteY3" fmla="*/ 1837113 h 3615611"/>
              <a:gd name="connsiteX4" fmla="*/ 6716366 w 7464512"/>
              <a:gd name="connsiteY4" fmla="*/ 631767 h 3615611"/>
              <a:gd name="connsiteX5" fmla="*/ 7464512 w 7464512"/>
              <a:gd name="connsiteY5" fmla="*/ 0 h 3615611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4635548 w 7420312"/>
              <a:gd name="connsiteY3" fmla="*/ 1837113 h 3599544"/>
              <a:gd name="connsiteX4" fmla="*/ 6672166 w 7420312"/>
              <a:gd name="connsiteY4" fmla="*/ 631767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4128471 w 7420312"/>
              <a:gd name="connsiteY3" fmla="*/ 2061557 h 3599544"/>
              <a:gd name="connsiteX4" fmla="*/ 6672166 w 7420312"/>
              <a:gd name="connsiteY4" fmla="*/ 631767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3953903 w 7420312"/>
              <a:gd name="connsiteY3" fmla="*/ 2119746 h 3599544"/>
              <a:gd name="connsiteX4" fmla="*/ 6672166 w 7420312"/>
              <a:gd name="connsiteY4" fmla="*/ 631767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3953903 w 7420312"/>
              <a:gd name="connsiteY3" fmla="*/ 2119746 h 3599544"/>
              <a:gd name="connsiteX4" fmla="*/ 6622290 w 7420312"/>
              <a:gd name="connsiteY4" fmla="*/ 698269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3953903 w 7420312"/>
              <a:gd name="connsiteY3" fmla="*/ 2119746 h 3599544"/>
              <a:gd name="connsiteX4" fmla="*/ 6173402 w 7420312"/>
              <a:gd name="connsiteY4" fmla="*/ 964276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3953903 w 7420312"/>
              <a:gd name="connsiteY3" fmla="*/ 2119746 h 3599544"/>
              <a:gd name="connsiteX4" fmla="*/ 5948958 w 7420312"/>
              <a:gd name="connsiteY4" fmla="*/ 1080654 h 3599544"/>
              <a:gd name="connsiteX5" fmla="*/ 7420312 w 7420312"/>
              <a:gd name="connsiteY5" fmla="*/ 0 h 3599544"/>
              <a:gd name="connsiteX0" fmla="*/ 145510 w 7435772"/>
              <a:gd name="connsiteY0" fmla="*/ 3541222 h 3606336"/>
              <a:gd name="connsiteX1" fmla="*/ 220324 w 7435772"/>
              <a:gd name="connsiteY1" fmla="*/ 3541222 h 3606336"/>
              <a:gd name="connsiteX2" fmla="*/ 2099000 w 7435772"/>
              <a:gd name="connsiteY2" fmla="*/ 2901141 h 3606336"/>
              <a:gd name="connsiteX3" fmla="*/ 3969363 w 7435772"/>
              <a:gd name="connsiteY3" fmla="*/ 2119746 h 3606336"/>
              <a:gd name="connsiteX4" fmla="*/ 5964418 w 7435772"/>
              <a:gd name="connsiteY4" fmla="*/ 1080654 h 3606336"/>
              <a:gd name="connsiteX5" fmla="*/ 7435772 w 7435772"/>
              <a:gd name="connsiteY5" fmla="*/ 0 h 3606336"/>
              <a:gd name="connsiteX0" fmla="*/ 145510 w 7435772"/>
              <a:gd name="connsiteY0" fmla="*/ 3541222 h 3606336"/>
              <a:gd name="connsiteX1" fmla="*/ 220324 w 7435772"/>
              <a:gd name="connsiteY1" fmla="*/ 3541222 h 3606336"/>
              <a:gd name="connsiteX2" fmla="*/ 2099000 w 7435772"/>
              <a:gd name="connsiteY2" fmla="*/ 2901141 h 3606336"/>
              <a:gd name="connsiteX3" fmla="*/ 3969363 w 7435772"/>
              <a:gd name="connsiteY3" fmla="*/ 2119746 h 3606336"/>
              <a:gd name="connsiteX4" fmla="*/ 5964418 w 7435772"/>
              <a:gd name="connsiteY4" fmla="*/ 1080654 h 3606336"/>
              <a:gd name="connsiteX5" fmla="*/ 7435772 w 7435772"/>
              <a:gd name="connsiteY5" fmla="*/ 0 h 3606336"/>
              <a:gd name="connsiteX0" fmla="*/ 0 w 7215448"/>
              <a:gd name="connsiteY0" fmla="*/ 3541222 h 3541222"/>
              <a:gd name="connsiteX1" fmla="*/ 1878676 w 7215448"/>
              <a:gd name="connsiteY1" fmla="*/ 2901141 h 3541222"/>
              <a:gd name="connsiteX2" fmla="*/ 3749039 w 7215448"/>
              <a:gd name="connsiteY2" fmla="*/ 2119746 h 3541222"/>
              <a:gd name="connsiteX3" fmla="*/ 5744094 w 7215448"/>
              <a:gd name="connsiteY3" fmla="*/ 1080654 h 3541222"/>
              <a:gd name="connsiteX4" fmla="*/ 7215448 w 7215448"/>
              <a:gd name="connsiteY4" fmla="*/ 0 h 3541222"/>
              <a:gd name="connsiteX0" fmla="*/ 0 w 7498470"/>
              <a:gd name="connsiteY0" fmla="*/ 3541222 h 3541222"/>
              <a:gd name="connsiteX1" fmla="*/ 2161698 w 7498470"/>
              <a:gd name="connsiteY1" fmla="*/ 2901141 h 3541222"/>
              <a:gd name="connsiteX2" fmla="*/ 4032061 w 7498470"/>
              <a:gd name="connsiteY2" fmla="*/ 2119746 h 3541222"/>
              <a:gd name="connsiteX3" fmla="*/ 6027116 w 7498470"/>
              <a:gd name="connsiteY3" fmla="*/ 1080654 h 3541222"/>
              <a:gd name="connsiteX4" fmla="*/ 7498470 w 7498470"/>
              <a:gd name="connsiteY4" fmla="*/ 0 h 3541222"/>
              <a:gd name="connsiteX0" fmla="*/ 0 w 7498470"/>
              <a:gd name="connsiteY0" fmla="*/ 3541222 h 3541222"/>
              <a:gd name="connsiteX1" fmla="*/ 1578500 w 7498470"/>
              <a:gd name="connsiteY1" fmla="*/ 3067396 h 3541222"/>
              <a:gd name="connsiteX2" fmla="*/ 4032061 w 7498470"/>
              <a:gd name="connsiteY2" fmla="*/ 2119746 h 3541222"/>
              <a:gd name="connsiteX3" fmla="*/ 6027116 w 7498470"/>
              <a:gd name="connsiteY3" fmla="*/ 1080654 h 3541222"/>
              <a:gd name="connsiteX4" fmla="*/ 7498470 w 7498470"/>
              <a:gd name="connsiteY4" fmla="*/ 0 h 3541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98470" h="3541222">
                <a:moveTo>
                  <a:pt x="0" y="3541222"/>
                </a:moveTo>
                <a:cubicBezTo>
                  <a:pt x="325582" y="3434542"/>
                  <a:pt x="906490" y="3304309"/>
                  <a:pt x="1578500" y="3067396"/>
                </a:cubicBezTo>
                <a:cubicBezTo>
                  <a:pt x="2250510" y="2830483"/>
                  <a:pt x="3290625" y="2450870"/>
                  <a:pt x="4032061" y="2119746"/>
                </a:cubicBezTo>
                <a:cubicBezTo>
                  <a:pt x="4773497" y="1788622"/>
                  <a:pt x="5449381" y="1433945"/>
                  <a:pt x="6027116" y="1080654"/>
                </a:cubicBezTo>
                <a:cubicBezTo>
                  <a:pt x="6604851" y="727363"/>
                  <a:pt x="7356460" y="162791"/>
                  <a:pt x="7498470" y="0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7340138" y="3208713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7342904" y="3660381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/>
          <p:cNvCxnSpPr>
            <a:endCxn id="15" idx="0"/>
          </p:cNvCxnSpPr>
          <p:nvPr/>
        </p:nvCxnSpPr>
        <p:spPr>
          <a:xfrm>
            <a:off x="7381709" y="3283526"/>
            <a:ext cx="0" cy="37685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439890" y="4150646"/>
            <a:ext cx="34560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</a:t>
            </a:r>
            <a:r>
              <a:rPr lang="en-GB" dirty="0"/>
              <a:t>end points are </a:t>
            </a:r>
            <a:r>
              <a:rPr lang="en-GB" dirty="0" smtClean="0"/>
              <a:t>preserved (anyone on 0% or 100% stays there).</a:t>
            </a:r>
          </a:p>
          <a:p>
            <a:r>
              <a:rPr lang="en-GB" dirty="0" smtClean="0"/>
              <a:t>The biggest adjustment is felt in the middle of the distribution.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858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Quadratic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This is what an upward </a:t>
            </a:r>
            <a:r>
              <a:rPr lang="en-GB" dirty="0">
                <a:solidFill>
                  <a:srgbClr val="0070C0"/>
                </a:solidFill>
              </a:rPr>
              <a:t>adjustment </a:t>
            </a:r>
            <a:r>
              <a:rPr lang="en-GB" dirty="0" smtClean="0">
                <a:solidFill>
                  <a:srgbClr val="0070C0"/>
                </a:solidFill>
              </a:rPr>
              <a:t>might look like …..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15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5" y="2153943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23" name="Freeform 22"/>
          <p:cNvSpPr/>
          <p:nvPr/>
        </p:nvSpPr>
        <p:spPr>
          <a:xfrm rot="10800000">
            <a:off x="1950908" y="2344189"/>
            <a:ext cx="7267906" cy="3541222"/>
          </a:xfrm>
          <a:custGeom>
            <a:avLst/>
            <a:gdLst>
              <a:gd name="connsiteX0" fmla="*/ 174250 w 7464512"/>
              <a:gd name="connsiteY0" fmla="*/ 3541222 h 3615611"/>
              <a:gd name="connsiteX1" fmla="*/ 249064 w 7464512"/>
              <a:gd name="connsiteY1" fmla="*/ 3541222 h 3615611"/>
              <a:gd name="connsiteX2" fmla="*/ 2568315 w 7464512"/>
              <a:gd name="connsiteY2" fmla="*/ 2768138 h 3615611"/>
              <a:gd name="connsiteX3" fmla="*/ 4679748 w 7464512"/>
              <a:gd name="connsiteY3" fmla="*/ 1837113 h 3615611"/>
              <a:gd name="connsiteX4" fmla="*/ 6716366 w 7464512"/>
              <a:gd name="connsiteY4" fmla="*/ 631767 h 3615611"/>
              <a:gd name="connsiteX5" fmla="*/ 7464512 w 7464512"/>
              <a:gd name="connsiteY5" fmla="*/ 0 h 3615611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4635548 w 7420312"/>
              <a:gd name="connsiteY3" fmla="*/ 1837113 h 3599544"/>
              <a:gd name="connsiteX4" fmla="*/ 6672166 w 7420312"/>
              <a:gd name="connsiteY4" fmla="*/ 631767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4128471 w 7420312"/>
              <a:gd name="connsiteY3" fmla="*/ 2061557 h 3599544"/>
              <a:gd name="connsiteX4" fmla="*/ 6672166 w 7420312"/>
              <a:gd name="connsiteY4" fmla="*/ 631767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3953903 w 7420312"/>
              <a:gd name="connsiteY3" fmla="*/ 2119746 h 3599544"/>
              <a:gd name="connsiteX4" fmla="*/ 6672166 w 7420312"/>
              <a:gd name="connsiteY4" fmla="*/ 631767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3953903 w 7420312"/>
              <a:gd name="connsiteY3" fmla="*/ 2119746 h 3599544"/>
              <a:gd name="connsiteX4" fmla="*/ 6622290 w 7420312"/>
              <a:gd name="connsiteY4" fmla="*/ 698269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3953903 w 7420312"/>
              <a:gd name="connsiteY3" fmla="*/ 2119746 h 3599544"/>
              <a:gd name="connsiteX4" fmla="*/ 6173402 w 7420312"/>
              <a:gd name="connsiteY4" fmla="*/ 964276 h 3599544"/>
              <a:gd name="connsiteX5" fmla="*/ 7420312 w 7420312"/>
              <a:gd name="connsiteY5" fmla="*/ 0 h 3599544"/>
              <a:gd name="connsiteX0" fmla="*/ 130050 w 7420312"/>
              <a:gd name="connsiteY0" fmla="*/ 3541222 h 3599544"/>
              <a:gd name="connsiteX1" fmla="*/ 204864 w 7420312"/>
              <a:gd name="connsiteY1" fmla="*/ 3541222 h 3599544"/>
              <a:gd name="connsiteX2" fmla="*/ 1834158 w 7420312"/>
              <a:gd name="connsiteY2" fmla="*/ 3000894 h 3599544"/>
              <a:gd name="connsiteX3" fmla="*/ 3953903 w 7420312"/>
              <a:gd name="connsiteY3" fmla="*/ 2119746 h 3599544"/>
              <a:gd name="connsiteX4" fmla="*/ 5948958 w 7420312"/>
              <a:gd name="connsiteY4" fmla="*/ 1080654 h 3599544"/>
              <a:gd name="connsiteX5" fmla="*/ 7420312 w 7420312"/>
              <a:gd name="connsiteY5" fmla="*/ 0 h 3599544"/>
              <a:gd name="connsiteX0" fmla="*/ 145510 w 7435772"/>
              <a:gd name="connsiteY0" fmla="*/ 3541222 h 3606336"/>
              <a:gd name="connsiteX1" fmla="*/ 220324 w 7435772"/>
              <a:gd name="connsiteY1" fmla="*/ 3541222 h 3606336"/>
              <a:gd name="connsiteX2" fmla="*/ 2099000 w 7435772"/>
              <a:gd name="connsiteY2" fmla="*/ 2901141 h 3606336"/>
              <a:gd name="connsiteX3" fmla="*/ 3969363 w 7435772"/>
              <a:gd name="connsiteY3" fmla="*/ 2119746 h 3606336"/>
              <a:gd name="connsiteX4" fmla="*/ 5964418 w 7435772"/>
              <a:gd name="connsiteY4" fmla="*/ 1080654 h 3606336"/>
              <a:gd name="connsiteX5" fmla="*/ 7435772 w 7435772"/>
              <a:gd name="connsiteY5" fmla="*/ 0 h 3606336"/>
              <a:gd name="connsiteX0" fmla="*/ 145510 w 7435772"/>
              <a:gd name="connsiteY0" fmla="*/ 3541222 h 3606336"/>
              <a:gd name="connsiteX1" fmla="*/ 220324 w 7435772"/>
              <a:gd name="connsiteY1" fmla="*/ 3541222 h 3606336"/>
              <a:gd name="connsiteX2" fmla="*/ 2099000 w 7435772"/>
              <a:gd name="connsiteY2" fmla="*/ 2901141 h 3606336"/>
              <a:gd name="connsiteX3" fmla="*/ 3969363 w 7435772"/>
              <a:gd name="connsiteY3" fmla="*/ 2119746 h 3606336"/>
              <a:gd name="connsiteX4" fmla="*/ 5964418 w 7435772"/>
              <a:gd name="connsiteY4" fmla="*/ 1080654 h 3606336"/>
              <a:gd name="connsiteX5" fmla="*/ 7435772 w 7435772"/>
              <a:gd name="connsiteY5" fmla="*/ 0 h 3606336"/>
              <a:gd name="connsiteX0" fmla="*/ 0 w 7215448"/>
              <a:gd name="connsiteY0" fmla="*/ 3541222 h 3541222"/>
              <a:gd name="connsiteX1" fmla="*/ 1878676 w 7215448"/>
              <a:gd name="connsiteY1" fmla="*/ 2901141 h 3541222"/>
              <a:gd name="connsiteX2" fmla="*/ 3749039 w 7215448"/>
              <a:gd name="connsiteY2" fmla="*/ 2119746 h 3541222"/>
              <a:gd name="connsiteX3" fmla="*/ 5744094 w 7215448"/>
              <a:gd name="connsiteY3" fmla="*/ 1080654 h 3541222"/>
              <a:gd name="connsiteX4" fmla="*/ 7215448 w 7215448"/>
              <a:gd name="connsiteY4" fmla="*/ 0 h 3541222"/>
              <a:gd name="connsiteX0" fmla="*/ 0 w 7498470"/>
              <a:gd name="connsiteY0" fmla="*/ 3541222 h 3541222"/>
              <a:gd name="connsiteX1" fmla="*/ 2161698 w 7498470"/>
              <a:gd name="connsiteY1" fmla="*/ 2901141 h 3541222"/>
              <a:gd name="connsiteX2" fmla="*/ 4032061 w 7498470"/>
              <a:gd name="connsiteY2" fmla="*/ 2119746 h 3541222"/>
              <a:gd name="connsiteX3" fmla="*/ 6027116 w 7498470"/>
              <a:gd name="connsiteY3" fmla="*/ 1080654 h 3541222"/>
              <a:gd name="connsiteX4" fmla="*/ 7498470 w 7498470"/>
              <a:gd name="connsiteY4" fmla="*/ 0 h 3541222"/>
              <a:gd name="connsiteX0" fmla="*/ 0 w 7498470"/>
              <a:gd name="connsiteY0" fmla="*/ 3541222 h 3541222"/>
              <a:gd name="connsiteX1" fmla="*/ 1578500 w 7498470"/>
              <a:gd name="connsiteY1" fmla="*/ 3067396 h 3541222"/>
              <a:gd name="connsiteX2" fmla="*/ 4032061 w 7498470"/>
              <a:gd name="connsiteY2" fmla="*/ 2119746 h 3541222"/>
              <a:gd name="connsiteX3" fmla="*/ 6027116 w 7498470"/>
              <a:gd name="connsiteY3" fmla="*/ 1080654 h 3541222"/>
              <a:gd name="connsiteX4" fmla="*/ 7498470 w 7498470"/>
              <a:gd name="connsiteY4" fmla="*/ 0 h 3541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98470" h="3541222">
                <a:moveTo>
                  <a:pt x="0" y="3541222"/>
                </a:moveTo>
                <a:cubicBezTo>
                  <a:pt x="325582" y="3434542"/>
                  <a:pt x="906490" y="3304309"/>
                  <a:pt x="1578500" y="3067396"/>
                </a:cubicBezTo>
                <a:cubicBezTo>
                  <a:pt x="2250510" y="2830483"/>
                  <a:pt x="3290625" y="2450870"/>
                  <a:pt x="4032061" y="2119746"/>
                </a:cubicBezTo>
                <a:cubicBezTo>
                  <a:pt x="4773497" y="1788622"/>
                  <a:pt x="5449381" y="1433945"/>
                  <a:pt x="6027116" y="1080654"/>
                </a:cubicBezTo>
                <a:cubicBezTo>
                  <a:pt x="6604851" y="727363"/>
                  <a:pt x="7356460" y="162791"/>
                  <a:pt x="7498470" y="0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7340138" y="3208713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7342910" y="2865042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7387245" y="2944014"/>
            <a:ext cx="0" cy="36445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439890" y="4150646"/>
            <a:ext cx="34560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</a:t>
            </a:r>
            <a:r>
              <a:rPr lang="en-GB" dirty="0"/>
              <a:t>end points are </a:t>
            </a:r>
            <a:r>
              <a:rPr lang="en-GB" dirty="0" smtClean="0"/>
              <a:t>preserved (anyone on 0% or 100% stays there).</a:t>
            </a:r>
          </a:p>
          <a:p>
            <a:r>
              <a:rPr lang="en-GB" dirty="0" smtClean="0"/>
              <a:t>The biggest adjustment is felt in the middle of the distribution.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32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Piecewise linear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This method allows adjustment to be carried out in different parts of the mark distribution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16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5" y="2153943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155504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Piecewise linear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Establish scaling points at normal ‘boundaries’ (e.g. </a:t>
            </a:r>
            <a:r>
              <a:rPr lang="en-GB" b="1" dirty="0" smtClean="0">
                <a:solidFill>
                  <a:srgbClr val="0070C0"/>
                </a:solidFill>
              </a:rPr>
              <a:t>P</a:t>
            </a:r>
            <a:r>
              <a:rPr lang="en-GB" dirty="0" smtClean="0">
                <a:solidFill>
                  <a:srgbClr val="0070C0"/>
                </a:solidFill>
              </a:rPr>
              <a:t>ass, </a:t>
            </a:r>
            <a:r>
              <a:rPr lang="en-GB" b="1" dirty="0" smtClean="0">
                <a:solidFill>
                  <a:srgbClr val="0070C0"/>
                </a:solidFill>
              </a:rPr>
              <a:t>M</a:t>
            </a:r>
            <a:r>
              <a:rPr lang="en-GB" dirty="0" smtClean="0">
                <a:solidFill>
                  <a:srgbClr val="0070C0"/>
                </a:solidFill>
              </a:rPr>
              <a:t>erit, and </a:t>
            </a:r>
            <a:r>
              <a:rPr lang="en-GB" b="1" dirty="0" smtClean="0">
                <a:solidFill>
                  <a:srgbClr val="0070C0"/>
                </a:solidFill>
              </a:rPr>
              <a:t>D</a:t>
            </a:r>
            <a:r>
              <a:rPr lang="en-GB" dirty="0" smtClean="0">
                <a:solidFill>
                  <a:srgbClr val="0070C0"/>
                </a:solidFill>
              </a:rPr>
              <a:t>istinction at Level 7):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17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6" y="2153943"/>
            <a:ext cx="928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5" name="Oval 14"/>
          <p:cNvSpPr/>
          <p:nvPr/>
        </p:nvSpPr>
        <p:spPr>
          <a:xfrm>
            <a:off x="5532118" y="4071675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359764" y="3679587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183588" y="3282454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361709" y="5914120"/>
            <a:ext cx="2443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P          M          D</a:t>
            </a:r>
            <a:endParaRPr lang="en-GB" sz="2000" i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581996" y="3000895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7749" y="3003661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3502" y="2981488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09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Piecewise linear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Adjust one or more points up or down in value (e.g. move </a:t>
            </a:r>
            <a:r>
              <a:rPr lang="en-GB" b="1" dirty="0" smtClean="0">
                <a:solidFill>
                  <a:srgbClr val="0070C0"/>
                </a:solidFill>
              </a:rPr>
              <a:t>P</a:t>
            </a:r>
            <a:r>
              <a:rPr lang="en-GB" dirty="0" smtClean="0">
                <a:solidFill>
                  <a:srgbClr val="0070C0"/>
                </a:solidFill>
              </a:rPr>
              <a:t>ass to 40%):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18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6" y="2153943"/>
            <a:ext cx="928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5" name="Oval 14"/>
          <p:cNvSpPr/>
          <p:nvPr/>
        </p:nvSpPr>
        <p:spPr>
          <a:xfrm>
            <a:off x="5523805" y="4071675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359764" y="3679587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183588" y="3282454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361709" y="5914120"/>
            <a:ext cx="2443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P          M          D</a:t>
            </a:r>
            <a:endParaRPr lang="en-GB" sz="2000" i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581996" y="3000895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7749" y="3003661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3502" y="2981488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587202" y="4082754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4703581" y="4135409"/>
            <a:ext cx="757881" cy="1107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868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Piecewise linear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Kink the line of equality to pass through the new point (or points, if more than one adjusted):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19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359764" y="2344533"/>
            <a:ext cx="2883989" cy="1400400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6" y="2153943"/>
            <a:ext cx="928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7" name="Oval 16"/>
          <p:cNvSpPr/>
          <p:nvPr/>
        </p:nvSpPr>
        <p:spPr>
          <a:xfrm>
            <a:off x="6359764" y="3679587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183588" y="3282454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4456800" y="5914120"/>
            <a:ext cx="336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P                       M          D</a:t>
            </a:r>
            <a:endParaRPr lang="en-GB" sz="2000" i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581996" y="3000895"/>
            <a:ext cx="0" cy="2913225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7749" y="3003661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3502" y="2981488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587202" y="4082754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endCxn id="23" idx="2"/>
          </p:cNvCxnSpPr>
          <p:nvPr/>
        </p:nvCxnSpPr>
        <p:spPr>
          <a:xfrm flipV="1">
            <a:off x="1923366" y="4136787"/>
            <a:ext cx="2663836" cy="1756941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7" idx="2"/>
          </p:cNvCxnSpPr>
          <p:nvPr/>
        </p:nvCxnSpPr>
        <p:spPr>
          <a:xfrm flipH="1">
            <a:off x="4672347" y="3733620"/>
            <a:ext cx="1687417" cy="381587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7" idx="3"/>
          </p:cNvCxnSpPr>
          <p:nvPr/>
        </p:nvCxnSpPr>
        <p:spPr>
          <a:xfrm flipV="1">
            <a:off x="1908758" y="3771826"/>
            <a:ext cx="4465614" cy="2166180"/>
          </a:xfrm>
          <a:prstGeom prst="line">
            <a:avLst/>
          </a:prstGeom>
          <a:ln w="28575">
            <a:solidFill>
              <a:srgbClr val="005079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645424" y="2980503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14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 of mark adjustment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Z-score normalisation</a:t>
            </a:r>
          </a:p>
          <a:p>
            <a:r>
              <a:rPr lang="en-GB" sz="2400" dirty="0" smtClean="0"/>
              <a:t>Quadratic scaling</a:t>
            </a:r>
          </a:p>
          <a:p>
            <a:r>
              <a:rPr lang="en-GB" sz="2400" dirty="0" smtClean="0"/>
              <a:t>Piecewise linear scaling </a:t>
            </a:r>
            <a:endParaRPr lang="en-GB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15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Piecewise linear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Note that P, M, D are in the original locations (e.g. 50, 60 and 70) on the </a:t>
            </a:r>
            <a:r>
              <a:rPr lang="en-GB" i="1" dirty="0" smtClean="0">
                <a:solidFill>
                  <a:srgbClr val="0070C0"/>
                </a:solidFill>
              </a:rPr>
              <a:t>Adjusted </a:t>
            </a:r>
            <a:r>
              <a:rPr lang="en-GB" dirty="0" smtClean="0">
                <a:solidFill>
                  <a:srgbClr val="0070C0"/>
                </a:solidFill>
              </a:rPr>
              <a:t>scale: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20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359764" y="2344533"/>
            <a:ext cx="2883989" cy="1400400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6" y="2153943"/>
            <a:ext cx="928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7" name="Oval 16"/>
          <p:cNvSpPr/>
          <p:nvPr/>
        </p:nvSpPr>
        <p:spPr>
          <a:xfrm>
            <a:off x="6359764" y="3679587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183588" y="3282454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4456800" y="5914120"/>
            <a:ext cx="336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P                       M          D</a:t>
            </a:r>
            <a:endParaRPr lang="en-GB" sz="2000" i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581996" y="3000895"/>
            <a:ext cx="0" cy="2913225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7749" y="3003661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3502" y="2981488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587202" y="4082754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endCxn id="23" idx="2"/>
          </p:cNvCxnSpPr>
          <p:nvPr/>
        </p:nvCxnSpPr>
        <p:spPr>
          <a:xfrm flipV="1">
            <a:off x="1923366" y="4136787"/>
            <a:ext cx="2663836" cy="1756941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7" idx="2"/>
          </p:cNvCxnSpPr>
          <p:nvPr/>
        </p:nvCxnSpPr>
        <p:spPr>
          <a:xfrm flipH="1">
            <a:off x="4672347" y="3733620"/>
            <a:ext cx="1687417" cy="381587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7" idx="3"/>
          </p:cNvCxnSpPr>
          <p:nvPr/>
        </p:nvCxnSpPr>
        <p:spPr>
          <a:xfrm flipV="1">
            <a:off x="1908758" y="3771826"/>
            <a:ext cx="4465614" cy="2166180"/>
          </a:xfrm>
          <a:prstGeom prst="line">
            <a:avLst/>
          </a:prstGeom>
          <a:ln w="28575">
            <a:solidFill>
              <a:srgbClr val="005079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645424" y="2980503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166553" y="3147994"/>
            <a:ext cx="55418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i="1" dirty="0" smtClean="0"/>
              <a:t>D</a:t>
            </a:r>
          </a:p>
          <a:p>
            <a:pPr>
              <a:spcAft>
                <a:spcPts val="600"/>
              </a:spcAft>
            </a:pPr>
            <a:r>
              <a:rPr lang="en-GB" sz="2000" i="1" dirty="0" smtClean="0"/>
              <a:t>M</a:t>
            </a:r>
          </a:p>
          <a:p>
            <a:r>
              <a:rPr lang="en-GB" sz="2000" i="1" dirty="0" smtClean="0"/>
              <a:t>P</a:t>
            </a:r>
            <a:endParaRPr lang="en-GB" sz="2000" i="1" dirty="0"/>
          </a:p>
        </p:txBody>
      </p:sp>
      <p:cxnSp>
        <p:nvCxnSpPr>
          <p:cNvPr id="27" name="Straight Connector 26"/>
          <p:cNvCxnSpPr/>
          <p:nvPr/>
        </p:nvCxnSpPr>
        <p:spPr>
          <a:xfrm flipH="1" flipV="1">
            <a:off x="1720735" y="4135410"/>
            <a:ext cx="2751512" cy="0"/>
          </a:xfrm>
          <a:prstGeom prst="line">
            <a:avLst/>
          </a:prstGeom>
          <a:ln w="635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720735" y="3731186"/>
            <a:ext cx="4548487" cy="0"/>
          </a:xfrm>
          <a:prstGeom prst="line">
            <a:avLst/>
          </a:prstGeom>
          <a:ln w="635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1745669" y="3336486"/>
            <a:ext cx="5291095" cy="0"/>
          </a:xfrm>
          <a:prstGeom prst="line">
            <a:avLst/>
          </a:prstGeom>
          <a:ln w="635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42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Piecewise linear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Here is another example in </a:t>
            </a:r>
            <a:r>
              <a:rPr lang="en-GB" dirty="0" smtClean="0">
                <a:solidFill>
                  <a:srgbClr val="0070C0"/>
                </a:solidFill>
              </a:rPr>
              <a:t>which </a:t>
            </a:r>
            <a:r>
              <a:rPr lang="en-GB" b="1" dirty="0" smtClean="0">
                <a:solidFill>
                  <a:srgbClr val="0070C0"/>
                </a:solidFill>
              </a:rPr>
              <a:t>D</a:t>
            </a:r>
            <a:r>
              <a:rPr lang="en-GB" dirty="0" smtClean="0">
                <a:solidFill>
                  <a:srgbClr val="0070C0"/>
                </a:solidFill>
              </a:rPr>
              <a:t>istinction is moved to 80%: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21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6" y="2153943"/>
            <a:ext cx="928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5" name="Oval 14"/>
          <p:cNvSpPr/>
          <p:nvPr/>
        </p:nvSpPr>
        <p:spPr>
          <a:xfrm>
            <a:off x="5532118" y="4071675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359764" y="3679587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183588" y="3282454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361709" y="5914120"/>
            <a:ext cx="2443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P          M          D</a:t>
            </a:r>
            <a:endParaRPr lang="en-GB" sz="2000" i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581996" y="3000895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7749" y="3003661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3502" y="2981488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903984" y="3280889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7241815" y="3336310"/>
            <a:ext cx="678793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80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Piecewise linear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Again, kink </a:t>
            </a:r>
            <a:r>
              <a:rPr lang="en-GB" dirty="0">
                <a:solidFill>
                  <a:srgbClr val="0070C0"/>
                </a:solidFill>
              </a:rPr>
              <a:t>the line of equality to pass through the new </a:t>
            </a:r>
            <a:r>
              <a:rPr lang="en-GB" dirty="0" smtClean="0">
                <a:solidFill>
                  <a:srgbClr val="0070C0"/>
                </a:solidFill>
              </a:rPr>
              <a:t>point: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22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>
            <a:stCxn id="23" idx="3"/>
          </p:cNvCxnSpPr>
          <p:nvPr/>
        </p:nvCxnSpPr>
        <p:spPr>
          <a:xfrm flipV="1">
            <a:off x="7918592" y="2353998"/>
            <a:ext cx="1325161" cy="1019130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6" y="2153943"/>
            <a:ext cx="928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5" name="Oval 14"/>
          <p:cNvSpPr/>
          <p:nvPr/>
        </p:nvSpPr>
        <p:spPr>
          <a:xfrm>
            <a:off x="5532118" y="4071675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359764" y="3679587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361708" y="5914120"/>
            <a:ext cx="2917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P          M                   D</a:t>
            </a:r>
            <a:endParaRPr lang="en-GB" sz="2000" i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581996" y="3000895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7749" y="3003661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3502" y="2981488"/>
            <a:ext cx="0" cy="2913225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7" idx="7"/>
          </p:cNvCxnSpPr>
          <p:nvPr/>
        </p:nvCxnSpPr>
        <p:spPr>
          <a:xfrm flipV="1">
            <a:off x="1920237" y="3695413"/>
            <a:ext cx="4524672" cy="219831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409641" y="2344533"/>
            <a:ext cx="2834112" cy="1361322"/>
          </a:xfrm>
          <a:prstGeom prst="line">
            <a:avLst/>
          </a:prstGeom>
          <a:ln w="28575">
            <a:solidFill>
              <a:srgbClr val="005079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7" idx="2"/>
          </p:cNvCxnSpPr>
          <p:nvPr/>
        </p:nvCxnSpPr>
        <p:spPr>
          <a:xfrm flipV="1">
            <a:off x="6359764" y="3334924"/>
            <a:ext cx="1604553" cy="398696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903984" y="3280889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7951186" y="2984254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526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Piecewise linear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Again, note </a:t>
            </a:r>
            <a:r>
              <a:rPr lang="en-GB" dirty="0">
                <a:solidFill>
                  <a:srgbClr val="0070C0"/>
                </a:solidFill>
              </a:rPr>
              <a:t>that P, M, D are in the original locations (e.g. 50, 60 and 70) on the </a:t>
            </a:r>
            <a:r>
              <a:rPr lang="en-GB" i="1" dirty="0">
                <a:solidFill>
                  <a:srgbClr val="0070C0"/>
                </a:solidFill>
              </a:rPr>
              <a:t>Adjusted </a:t>
            </a:r>
            <a:r>
              <a:rPr lang="en-GB" dirty="0">
                <a:solidFill>
                  <a:srgbClr val="0070C0"/>
                </a:solidFill>
              </a:rPr>
              <a:t>scale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23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>
            <a:stCxn id="23" idx="3"/>
          </p:cNvCxnSpPr>
          <p:nvPr/>
        </p:nvCxnSpPr>
        <p:spPr>
          <a:xfrm flipV="1">
            <a:off x="7918592" y="2353998"/>
            <a:ext cx="1325161" cy="1019130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6" y="2153943"/>
            <a:ext cx="928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5" name="Oval 14"/>
          <p:cNvSpPr/>
          <p:nvPr/>
        </p:nvSpPr>
        <p:spPr>
          <a:xfrm>
            <a:off x="5532118" y="4071675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359764" y="3679587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361708" y="5914120"/>
            <a:ext cx="2917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P          M                   D</a:t>
            </a:r>
            <a:endParaRPr lang="en-GB" sz="2000" i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581996" y="3000895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7749" y="3003661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3502" y="2981488"/>
            <a:ext cx="0" cy="2913225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7" idx="7"/>
          </p:cNvCxnSpPr>
          <p:nvPr/>
        </p:nvCxnSpPr>
        <p:spPr>
          <a:xfrm flipV="1">
            <a:off x="1920237" y="3695413"/>
            <a:ext cx="4524672" cy="219831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409641" y="2344533"/>
            <a:ext cx="2834112" cy="1361322"/>
          </a:xfrm>
          <a:prstGeom prst="line">
            <a:avLst/>
          </a:prstGeom>
          <a:ln w="28575">
            <a:solidFill>
              <a:srgbClr val="005079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7" idx="2"/>
          </p:cNvCxnSpPr>
          <p:nvPr/>
        </p:nvCxnSpPr>
        <p:spPr>
          <a:xfrm flipV="1">
            <a:off x="6359764" y="3334924"/>
            <a:ext cx="1604553" cy="398696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903984" y="3280889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7951186" y="2984254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166553" y="3147994"/>
            <a:ext cx="55418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i="1" dirty="0" smtClean="0"/>
              <a:t>D</a:t>
            </a:r>
          </a:p>
          <a:p>
            <a:pPr>
              <a:spcAft>
                <a:spcPts val="600"/>
              </a:spcAft>
            </a:pPr>
            <a:r>
              <a:rPr lang="en-GB" sz="2000" i="1" dirty="0" smtClean="0"/>
              <a:t>M</a:t>
            </a:r>
          </a:p>
          <a:p>
            <a:r>
              <a:rPr lang="en-GB" sz="2000" i="1" dirty="0" smtClean="0"/>
              <a:t>P</a:t>
            </a:r>
            <a:endParaRPr lang="en-GB" sz="2000" i="1" dirty="0"/>
          </a:p>
        </p:txBody>
      </p:sp>
      <p:cxnSp>
        <p:nvCxnSpPr>
          <p:cNvPr id="26" name="Straight Connector 25"/>
          <p:cNvCxnSpPr/>
          <p:nvPr/>
        </p:nvCxnSpPr>
        <p:spPr>
          <a:xfrm flipH="1" flipV="1">
            <a:off x="1720735" y="4135410"/>
            <a:ext cx="3707476" cy="0"/>
          </a:xfrm>
          <a:prstGeom prst="line">
            <a:avLst/>
          </a:prstGeom>
          <a:ln w="635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1720735" y="3731186"/>
            <a:ext cx="4548487" cy="0"/>
          </a:xfrm>
          <a:prstGeom prst="line">
            <a:avLst/>
          </a:prstGeom>
          <a:ln w="635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1745670" y="3334921"/>
            <a:ext cx="6081027" cy="1565"/>
          </a:xfrm>
          <a:prstGeom prst="line">
            <a:avLst/>
          </a:prstGeom>
          <a:ln w="635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972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Piecewise linear scaling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For Levels 4-6, </a:t>
            </a:r>
            <a:r>
              <a:rPr lang="en-GB" u="sng" dirty="0" smtClean="0">
                <a:solidFill>
                  <a:srgbClr val="0070C0"/>
                </a:solidFill>
              </a:rPr>
              <a:t>four</a:t>
            </a:r>
            <a:r>
              <a:rPr lang="en-GB" dirty="0" smtClean="0">
                <a:solidFill>
                  <a:srgbClr val="0070C0"/>
                </a:solidFill>
              </a:rPr>
              <a:t> scaling points are required, at </a:t>
            </a:r>
            <a:r>
              <a:rPr lang="en-GB" b="1" dirty="0" smtClean="0">
                <a:solidFill>
                  <a:srgbClr val="0070C0"/>
                </a:solidFill>
              </a:rPr>
              <a:t>P</a:t>
            </a:r>
            <a:r>
              <a:rPr lang="en-GB" dirty="0" smtClean="0">
                <a:solidFill>
                  <a:srgbClr val="0070C0"/>
                </a:solidFill>
              </a:rPr>
              <a:t>ass, </a:t>
            </a:r>
            <a:r>
              <a:rPr lang="en-GB" b="1" dirty="0" smtClean="0">
                <a:solidFill>
                  <a:srgbClr val="0070C0"/>
                </a:solidFill>
              </a:rPr>
              <a:t>L</a:t>
            </a:r>
            <a:r>
              <a:rPr lang="en-GB" dirty="0" smtClean="0">
                <a:solidFill>
                  <a:srgbClr val="0070C0"/>
                </a:solidFill>
              </a:rPr>
              <a:t>ower 2</a:t>
            </a:r>
            <a:r>
              <a:rPr lang="en-GB" baseline="30000" dirty="0" smtClean="0">
                <a:solidFill>
                  <a:srgbClr val="0070C0"/>
                </a:solidFill>
              </a:rPr>
              <a:t>nd</a:t>
            </a:r>
            <a:r>
              <a:rPr lang="en-GB" dirty="0" smtClean="0">
                <a:solidFill>
                  <a:srgbClr val="0070C0"/>
                </a:solidFill>
              </a:rPr>
              <a:t>, </a:t>
            </a:r>
            <a:r>
              <a:rPr lang="en-GB" b="1" dirty="0" smtClean="0">
                <a:solidFill>
                  <a:srgbClr val="0070C0"/>
                </a:solidFill>
              </a:rPr>
              <a:t>U</a:t>
            </a:r>
            <a:r>
              <a:rPr lang="en-GB" dirty="0" smtClean="0">
                <a:solidFill>
                  <a:srgbClr val="0070C0"/>
                </a:solidFill>
              </a:rPr>
              <a:t>pper 2</a:t>
            </a:r>
            <a:r>
              <a:rPr lang="en-GB" baseline="30000" dirty="0" smtClean="0">
                <a:solidFill>
                  <a:srgbClr val="0070C0"/>
                </a:solidFill>
              </a:rPr>
              <a:t>nd</a:t>
            </a:r>
            <a:r>
              <a:rPr lang="en-GB" dirty="0" smtClean="0">
                <a:solidFill>
                  <a:srgbClr val="0070C0"/>
                </a:solidFill>
              </a:rPr>
              <a:t> and </a:t>
            </a:r>
            <a:r>
              <a:rPr lang="en-GB" b="1" dirty="0" smtClean="0">
                <a:solidFill>
                  <a:srgbClr val="0070C0"/>
                </a:solidFill>
              </a:rPr>
              <a:t>F</a:t>
            </a:r>
            <a:r>
              <a:rPr lang="en-GB" dirty="0" smtClean="0">
                <a:solidFill>
                  <a:srgbClr val="0070C0"/>
                </a:solidFill>
              </a:rPr>
              <a:t>irst: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24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Adjusted</a:t>
            </a:r>
          </a:p>
          <a:p>
            <a:r>
              <a:rPr lang="en-GB" sz="2000" i="1" dirty="0" smtClean="0"/>
              <a:t>mark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94371" y="6021190"/>
            <a:ext cx="2007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Raw mark</a:t>
            </a:r>
            <a:endParaRPr lang="en-GB" sz="2000" i="1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37" y="2344533"/>
            <a:ext cx="7323516" cy="3549194"/>
          </a:xfrm>
          <a:prstGeom prst="line">
            <a:avLst/>
          </a:prstGeom>
          <a:ln w="28575">
            <a:solidFill>
              <a:srgbClr val="005079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371216" y="2153943"/>
            <a:ext cx="928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A = R</a:t>
            </a:r>
            <a:endParaRPr lang="en-GB" sz="2000" i="1" dirty="0"/>
          </a:p>
        </p:txBody>
      </p:sp>
      <p:sp>
        <p:nvSpPr>
          <p:cNvPr id="15" name="Oval 14"/>
          <p:cNvSpPr/>
          <p:nvPr/>
        </p:nvSpPr>
        <p:spPr>
          <a:xfrm>
            <a:off x="5532118" y="4071675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359764" y="3679587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183588" y="3282454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4538722" y="5914120"/>
            <a:ext cx="32004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P          L          U         F</a:t>
            </a:r>
            <a:endParaRPr lang="en-GB" sz="2000" i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581996" y="3000895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7749" y="3003661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3502" y="2981488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686958" y="4490091"/>
            <a:ext cx="99753" cy="1080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/>
          <p:nvPr/>
        </p:nvCxnSpPr>
        <p:spPr>
          <a:xfrm>
            <a:off x="4745149" y="2995348"/>
            <a:ext cx="0" cy="29132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49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B3E856F-1727-4C0D-85A8-56231BAA27E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45888" y="6597650"/>
            <a:ext cx="646112" cy="260350"/>
          </a:xfrm>
        </p:spPr>
        <p:txBody>
          <a:bodyPr/>
          <a:lstStyle/>
          <a:p>
            <a:fld id="{8B7390FE-2CFA-49B8-AE66-DBE4BCCAD6D5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454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Z-score 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034" y="2028311"/>
            <a:ext cx="6187165" cy="4376898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3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327648" y="6285258"/>
            <a:ext cx="5276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i="1" dirty="0">
                <a:hlinkClick r:id="rId3"/>
              </a:rPr>
              <a:t>ps://en.wikipedia.org/wiki/Normal_distribution</a:t>
            </a:r>
            <a:endParaRPr lang="en-GB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349127" y="2126880"/>
            <a:ext cx="2510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Based on the assumption that the marks obtained by a cohort in a module or unit of assessment  broadly follows a “normal” or Gaussian distribution.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83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Z-score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With z-score normalisation one can…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4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Frequency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9809019" y="6021190"/>
            <a:ext cx="1193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Mark</a:t>
            </a:r>
            <a:endParaRPr lang="en-GB" sz="2000" i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4199680" y="2392149"/>
            <a:ext cx="5321123" cy="3367047"/>
            <a:chOff x="3584518" y="2392149"/>
            <a:chExt cx="5321123" cy="3367047"/>
          </a:xfrm>
        </p:grpSpPr>
        <p:sp>
          <p:nvSpPr>
            <p:cNvPr id="11" name="Freeform 10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1280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Z-score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…increase the mean…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5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Frequency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9809019" y="6021190"/>
            <a:ext cx="1193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Mark</a:t>
            </a:r>
            <a:endParaRPr lang="en-GB" sz="2000" i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4191367" y="2392149"/>
            <a:ext cx="5321123" cy="3367047"/>
            <a:chOff x="3584518" y="2392149"/>
            <a:chExt cx="5321123" cy="3367047"/>
          </a:xfrm>
        </p:grpSpPr>
        <p:sp>
          <p:nvSpPr>
            <p:cNvPr id="11" name="Freeform 10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09051" y="2386602"/>
            <a:ext cx="5321123" cy="3367047"/>
            <a:chOff x="3584518" y="2392149"/>
            <a:chExt cx="5321123" cy="3367047"/>
          </a:xfrm>
        </p:grpSpPr>
        <p:sp>
          <p:nvSpPr>
            <p:cNvPr id="19" name="Freeform 18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flipV="1">
            <a:off x="6848490" y="2183807"/>
            <a:ext cx="723232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138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Z-score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….reduce </a:t>
            </a:r>
            <a:r>
              <a:rPr lang="en-GB" dirty="0">
                <a:solidFill>
                  <a:srgbClr val="0070C0"/>
                </a:solidFill>
              </a:rPr>
              <a:t>the </a:t>
            </a:r>
            <a:r>
              <a:rPr lang="en-GB" dirty="0" smtClean="0">
                <a:solidFill>
                  <a:srgbClr val="0070C0"/>
                </a:solidFill>
              </a:rPr>
              <a:t>mean…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6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Frequency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9809019" y="6021190"/>
            <a:ext cx="1193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Mark</a:t>
            </a:r>
            <a:endParaRPr lang="en-GB" sz="2000" i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4191367" y="2392149"/>
            <a:ext cx="5321123" cy="3367047"/>
            <a:chOff x="3584518" y="2392149"/>
            <a:chExt cx="5321123" cy="3367047"/>
          </a:xfrm>
        </p:grpSpPr>
        <p:sp>
          <p:nvSpPr>
            <p:cNvPr id="11" name="Freeform 10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013687" y="2386602"/>
            <a:ext cx="5321123" cy="3367047"/>
            <a:chOff x="3584518" y="2392149"/>
            <a:chExt cx="5321123" cy="3367047"/>
          </a:xfrm>
        </p:grpSpPr>
        <p:sp>
          <p:nvSpPr>
            <p:cNvPr id="19" name="Freeform 18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flipH="1">
            <a:off x="5670810" y="2183807"/>
            <a:ext cx="117768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47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Z-score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Or alternatively one </a:t>
            </a:r>
            <a:r>
              <a:rPr lang="en-GB" dirty="0">
                <a:solidFill>
                  <a:srgbClr val="0070C0"/>
                </a:solidFill>
              </a:rPr>
              <a:t>can…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7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Frequency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9809019" y="6021190"/>
            <a:ext cx="1193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Mark</a:t>
            </a:r>
            <a:endParaRPr lang="en-GB" sz="2000" i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4199680" y="2392149"/>
            <a:ext cx="5321123" cy="3367047"/>
            <a:chOff x="3584518" y="2392149"/>
            <a:chExt cx="5321123" cy="3367047"/>
          </a:xfrm>
        </p:grpSpPr>
        <p:sp>
          <p:nvSpPr>
            <p:cNvPr id="11" name="Freeform 10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915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Z-score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…reduce </a:t>
            </a:r>
            <a:r>
              <a:rPr lang="en-GB" dirty="0">
                <a:solidFill>
                  <a:srgbClr val="0070C0"/>
                </a:solidFill>
              </a:rPr>
              <a:t>the </a:t>
            </a:r>
            <a:r>
              <a:rPr lang="en-GB" dirty="0" smtClean="0">
                <a:solidFill>
                  <a:srgbClr val="0070C0"/>
                </a:solidFill>
              </a:rPr>
              <a:t>standard deviation…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8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Frequency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9809019" y="6021190"/>
            <a:ext cx="1193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Mark</a:t>
            </a:r>
            <a:endParaRPr lang="en-GB" sz="2000" i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4199680" y="2392149"/>
            <a:ext cx="5321123" cy="3367047"/>
            <a:chOff x="3584518" y="2392149"/>
            <a:chExt cx="5321123" cy="3367047"/>
          </a:xfrm>
        </p:grpSpPr>
        <p:sp>
          <p:nvSpPr>
            <p:cNvPr id="11" name="Freeform 10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336759" y="2419854"/>
            <a:ext cx="3064555" cy="3367047"/>
            <a:chOff x="3584518" y="2392149"/>
            <a:chExt cx="5321123" cy="3367047"/>
          </a:xfrm>
        </p:grpSpPr>
        <p:sp>
          <p:nvSpPr>
            <p:cNvPr id="19" name="Freeform 18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flipH="1">
            <a:off x="6234711" y="4735814"/>
            <a:ext cx="1260000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28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74227-CABA-4251-95AD-C4B7D940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Z-score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6E0BC-76B2-4641-B553-D2BDDF3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…or increase </a:t>
            </a:r>
            <a:r>
              <a:rPr lang="en-GB" dirty="0">
                <a:solidFill>
                  <a:srgbClr val="0070C0"/>
                </a:solidFill>
              </a:rPr>
              <a:t>the </a:t>
            </a:r>
            <a:r>
              <a:rPr lang="en-GB" dirty="0" smtClean="0">
                <a:solidFill>
                  <a:srgbClr val="0070C0"/>
                </a:solidFill>
              </a:rPr>
              <a:t>standard deviation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1F99AB-06E5-4F6D-B054-0578BC4E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#</a:t>
            </a:r>
            <a:r>
              <a:rPr lang="en-GB" dirty="0" err="1" smtClean="0"/>
              <a:t>uniofsurrey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FCBCE3-2666-4FD0-9088-1404C48F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90FE-2CFA-49B8-AE66-DBE4BCCAD6D5}" type="slidenum">
              <a:rPr lang="en-GB" smtClean="0"/>
              <a:t>9</a:t>
            </a:fld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1923366" y="2344533"/>
            <a:ext cx="8972550" cy="3562350"/>
            <a:chOff x="1923366" y="2344533"/>
            <a:chExt cx="8972550" cy="356235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923366" y="5906883"/>
              <a:ext cx="89725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1923366" y="2344533"/>
              <a:ext cx="0" cy="356235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457155" y="2211189"/>
            <a:ext cx="17474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Frequency</a:t>
            </a:r>
            <a:endParaRPr lang="en-GB" sz="20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9809019" y="6021190"/>
            <a:ext cx="1193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i="1" dirty="0" smtClean="0"/>
              <a:t>Mark</a:t>
            </a:r>
            <a:endParaRPr lang="en-GB" sz="2000" i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4199680" y="2392149"/>
            <a:ext cx="5321123" cy="3367047"/>
            <a:chOff x="3584518" y="2392149"/>
            <a:chExt cx="5321123" cy="3367047"/>
          </a:xfrm>
        </p:grpSpPr>
        <p:sp>
          <p:nvSpPr>
            <p:cNvPr id="11" name="Freeform 10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09456" y="2394915"/>
            <a:ext cx="7863840" cy="3367047"/>
            <a:chOff x="3584518" y="2392149"/>
            <a:chExt cx="5321123" cy="3367047"/>
          </a:xfrm>
        </p:grpSpPr>
        <p:sp>
          <p:nvSpPr>
            <p:cNvPr id="19" name="Freeform 18"/>
            <p:cNvSpPr/>
            <p:nvPr/>
          </p:nvSpPr>
          <p:spPr>
            <a:xfrm>
              <a:off x="3584518" y="2392149"/>
              <a:ext cx="2662671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 flipH="1">
              <a:off x="6241641" y="2394915"/>
              <a:ext cx="2664000" cy="3364281"/>
            </a:xfrm>
            <a:custGeom>
              <a:avLst/>
              <a:gdLst>
                <a:gd name="connsiteX0" fmla="*/ 0 w 2828925"/>
                <a:gd name="connsiteY0" fmla="*/ 3356943 h 3356943"/>
                <a:gd name="connsiteX1" fmla="*/ 676275 w 2828925"/>
                <a:gd name="connsiteY1" fmla="*/ 3318843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800965 w 2828925"/>
                <a:gd name="connsiteY1" fmla="*/ 3285592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56943 h 3356943"/>
                <a:gd name="connsiteX1" fmla="*/ 742776 w 2828925"/>
                <a:gd name="connsiteY1" fmla="*/ 3268966 h 3356943"/>
                <a:gd name="connsiteX2" fmla="*/ 1323975 w 2828925"/>
                <a:gd name="connsiteY2" fmla="*/ 2994993 h 3356943"/>
                <a:gd name="connsiteX3" fmla="*/ 1800225 w 2828925"/>
                <a:gd name="connsiteY3" fmla="*/ 2090118 h 3356943"/>
                <a:gd name="connsiteX4" fmla="*/ 2057400 w 2828925"/>
                <a:gd name="connsiteY4" fmla="*/ 1318593 h 3356943"/>
                <a:gd name="connsiteX5" fmla="*/ 2447925 w 2828925"/>
                <a:gd name="connsiteY5" fmla="*/ 185118 h 3356943"/>
                <a:gd name="connsiteX6" fmla="*/ 2628900 w 2828925"/>
                <a:gd name="connsiteY6" fmla="*/ 13668 h 3356943"/>
                <a:gd name="connsiteX7" fmla="*/ 2828925 w 2828925"/>
                <a:gd name="connsiteY7" fmla="*/ 23193 h 3356943"/>
                <a:gd name="connsiteX0" fmla="*/ 0 w 2828925"/>
                <a:gd name="connsiteY0" fmla="*/ 3382878 h 3382878"/>
                <a:gd name="connsiteX1" fmla="*/ 742776 w 2828925"/>
                <a:gd name="connsiteY1" fmla="*/ 3294901 h 3382878"/>
                <a:gd name="connsiteX2" fmla="*/ 1323975 w 2828925"/>
                <a:gd name="connsiteY2" fmla="*/ 3020928 h 3382878"/>
                <a:gd name="connsiteX3" fmla="*/ 1800225 w 2828925"/>
                <a:gd name="connsiteY3" fmla="*/ 2116053 h 3382878"/>
                <a:gd name="connsiteX4" fmla="*/ 2057400 w 2828925"/>
                <a:gd name="connsiteY4" fmla="*/ 1344528 h 3382878"/>
                <a:gd name="connsiteX5" fmla="*/ 2447925 w 2828925"/>
                <a:gd name="connsiteY5" fmla="*/ 211053 h 3382878"/>
                <a:gd name="connsiteX6" fmla="*/ 2628900 w 2828925"/>
                <a:gd name="connsiteY6" fmla="*/ 39603 h 3382878"/>
                <a:gd name="connsiteX7" fmla="*/ 2828925 w 2828925"/>
                <a:gd name="connsiteY7" fmla="*/ 7565 h 3382878"/>
                <a:gd name="connsiteX0" fmla="*/ 0 w 2828925"/>
                <a:gd name="connsiteY0" fmla="*/ 3386898 h 3386898"/>
                <a:gd name="connsiteX1" fmla="*/ 742776 w 2828925"/>
                <a:gd name="connsiteY1" fmla="*/ 3298921 h 3386898"/>
                <a:gd name="connsiteX2" fmla="*/ 1323975 w 2828925"/>
                <a:gd name="connsiteY2" fmla="*/ 3024948 h 3386898"/>
                <a:gd name="connsiteX3" fmla="*/ 1800225 w 2828925"/>
                <a:gd name="connsiteY3" fmla="*/ 2120073 h 3386898"/>
                <a:gd name="connsiteX4" fmla="*/ 2057400 w 2828925"/>
                <a:gd name="connsiteY4" fmla="*/ 1348548 h 3386898"/>
                <a:gd name="connsiteX5" fmla="*/ 2439613 w 2828925"/>
                <a:gd name="connsiteY5" fmla="*/ 323138 h 3386898"/>
                <a:gd name="connsiteX6" fmla="*/ 2628900 w 2828925"/>
                <a:gd name="connsiteY6" fmla="*/ 43623 h 3386898"/>
                <a:gd name="connsiteX7" fmla="*/ 2828925 w 2828925"/>
                <a:gd name="connsiteY7" fmla="*/ 11585 h 3386898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0225 w 2837238"/>
                <a:gd name="connsiteY3" fmla="*/ 2140115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057400 w 2837238"/>
                <a:gd name="connsiteY4" fmla="*/ 1368590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23975 w 2837238"/>
                <a:gd name="connsiteY2" fmla="*/ 304499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06940 h 3406940"/>
                <a:gd name="connsiteX1" fmla="*/ 742776 w 2837238"/>
                <a:gd name="connsiteY1" fmla="*/ 3318963 h 3406940"/>
                <a:gd name="connsiteX2" fmla="*/ 1390477 w 2837238"/>
                <a:gd name="connsiteY2" fmla="*/ 2953550 h 3406940"/>
                <a:gd name="connsiteX3" fmla="*/ 1808538 w 2837238"/>
                <a:gd name="connsiteY3" fmla="*/ 2189991 h 3406940"/>
                <a:gd name="connsiteX4" fmla="*/ 2165465 w 2837238"/>
                <a:gd name="connsiteY4" fmla="*/ 1202335 h 3406940"/>
                <a:gd name="connsiteX5" fmla="*/ 2439613 w 2837238"/>
                <a:gd name="connsiteY5" fmla="*/ 343180 h 3406940"/>
                <a:gd name="connsiteX6" fmla="*/ 2628900 w 2837238"/>
                <a:gd name="connsiteY6" fmla="*/ 63665 h 3406940"/>
                <a:gd name="connsiteX7" fmla="*/ 2837238 w 2837238"/>
                <a:gd name="connsiteY7" fmla="*/ 6689 h 3406940"/>
                <a:gd name="connsiteX0" fmla="*/ 0 w 2837238"/>
                <a:gd name="connsiteY0" fmla="*/ 3437492 h 3437492"/>
                <a:gd name="connsiteX1" fmla="*/ 742776 w 2837238"/>
                <a:gd name="connsiteY1" fmla="*/ 3349515 h 3437492"/>
                <a:gd name="connsiteX2" fmla="*/ 1390477 w 2837238"/>
                <a:gd name="connsiteY2" fmla="*/ 2984102 h 3437492"/>
                <a:gd name="connsiteX3" fmla="*/ 1808538 w 2837238"/>
                <a:gd name="connsiteY3" fmla="*/ 2220543 h 3437492"/>
                <a:gd name="connsiteX4" fmla="*/ 2165465 w 2837238"/>
                <a:gd name="connsiteY4" fmla="*/ 1232887 h 3437492"/>
                <a:gd name="connsiteX5" fmla="*/ 2439613 w 2837238"/>
                <a:gd name="connsiteY5" fmla="*/ 373732 h 3437492"/>
                <a:gd name="connsiteX6" fmla="*/ 2628900 w 2837238"/>
                <a:gd name="connsiteY6" fmla="*/ 94217 h 3437492"/>
                <a:gd name="connsiteX7" fmla="*/ 2837238 w 2837238"/>
                <a:gd name="connsiteY7" fmla="*/ 3990 h 3437492"/>
                <a:gd name="connsiteX0" fmla="*/ 0 w 2920365"/>
                <a:gd name="connsiteY0" fmla="*/ 3420867 h 3420867"/>
                <a:gd name="connsiteX1" fmla="*/ 825903 w 2920365"/>
                <a:gd name="connsiteY1" fmla="*/ 3349515 h 3420867"/>
                <a:gd name="connsiteX2" fmla="*/ 1473604 w 2920365"/>
                <a:gd name="connsiteY2" fmla="*/ 2984102 h 3420867"/>
                <a:gd name="connsiteX3" fmla="*/ 1891665 w 2920365"/>
                <a:gd name="connsiteY3" fmla="*/ 2220543 h 3420867"/>
                <a:gd name="connsiteX4" fmla="*/ 2248592 w 2920365"/>
                <a:gd name="connsiteY4" fmla="*/ 1232887 h 3420867"/>
                <a:gd name="connsiteX5" fmla="*/ 2522740 w 2920365"/>
                <a:gd name="connsiteY5" fmla="*/ 373732 h 3420867"/>
                <a:gd name="connsiteX6" fmla="*/ 2712027 w 2920365"/>
                <a:gd name="connsiteY6" fmla="*/ 94217 h 3420867"/>
                <a:gd name="connsiteX7" fmla="*/ 2920365 w 2920365"/>
                <a:gd name="connsiteY7" fmla="*/ 3990 h 3420867"/>
                <a:gd name="connsiteX0" fmla="*/ 0 w 2912052"/>
                <a:gd name="connsiteY0" fmla="*/ 3387616 h 3387616"/>
                <a:gd name="connsiteX1" fmla="*/ 817590 w 2912052"/>
                <a:gd name="connsiteY1" fmla="*/ 3349515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912052"/>
                <a:gd name="connsiteY0" fmla="*/ 3387616 h 3395082"/>
                <a:gd name="connsiteX1" fmla="*/ 643022 w 2912052"/>
                <a:gd name="connsiteY1" fmla="*/ 3366141 h 3395082"/>
                <a:gd name="connsiteX2" fmla="*/ 1465291 w 2912052"/>
                <a:gd name="connsiteY2" fmla="*/ 2984102 h 3395082"/>
                <a:gd name="connsiteX3" fmla="*/ 1883352 w 2912052"/>
                <a:gd name="connsiteY3" fmla="*/ 2220543 h 3395082"/>
                <a:gd name="connsiteX4" fmla="*/ 2240279 w 2912052"/>
                <a:gd name="connsiteY4" fmla="*/ 1232887 h 3395082"/>
                <a:gd name="connsiteX5" fmla="*/ 2514427 w 2912052"/>
                <a:gd name="connsiteY5" fmla="*/ 373732 h 3395082"/>
                <a:gd name="connsiteX6" fmla="*/ 2703714 w 2912052"/>
                <a:gd name="connsiteY6" fmla="*/ 94217 h 3395082"/>
                <a:gd name="connsiteX7" fmla="*/ 2912052 w 2912052"/>
                <a:gd name="connsiteY7" fmla="*/ 3990 h 3395082"/>
                <a:gd name="connsiteX0" fmla="*/ 0 w 2912052"/>
                <a:gd name="connsiteY0" fmla="*/ 3387616 h 3387616"/>
                <a:gd name="connsiteX1" fmla="*/ 734462 w 2912052"/>
                <a:gd name="connsiteY1" fmla="*/ 3324577 h 3387616"/>
                <a:gd name="connsiteX2" fmla="*/ 1465291 w 2912052"/>
                <a:gd name="connsiteY2" fmla="*/ 2984102 h 3387616"/>
                <a:gd name="connsiteX3" fmla="*/ 1883352 w 2912052"/>
                <a:gd name="connsiteY3" fmla="*/ 2220543 h 3387616"/>
                <a:gd name="connsiteX4" fmla="*/ 2240279 w 2912052"/>
                <a:gd name="connsiteY4" fmla="*/ 1232887 h 3387616"/>
                <a:gd name="connsiteX5" fmla="*/ 2514427 w 2912052"/>
                <a:gd name="connsiteY5" fmla="*/ 373732 h 3387616"/>
                <a:gd name="connsiteX6" fmla="*/ 2703714 w 2912052"/>
                <a:gd name="connsiteY6" fmla="*/ 94217 h 3387616"/>
                <a:gd name="connsiteX7" fmla="*/ 2912052 w 2912052"/>
                <a:gd name="connsiteY7" fmla="*/ 3990 h 3387616"/>
                <a:gd name="connsiteX0" fmla="*/ 0 w 2679296"/>
                <a:gd name="connsiteY0" fmla="*/ 3387616 h 3387616"/>
                <a:gd name="connsiteX1" fmla="*/ 501706 w 2679296"/>
                <a:gd name="connsiteY1" fmla="*/ 3324577 h 3387616"/>
                <a:gd name="connsiteX2" fmla="*/ 1232535 w 2679296"/>
                <a:gd name="connsiteY2" fmla="*/ 2984102 h 3387616"/>
                <a:gd name="connsiteX3" fmla="*/ 1650596 w 2679296"/>
                <a:gd name="connsiteY3" fmla="*/ 2220543 h 3387616"/>
                <a:gd name="connsiteX4" fmla="*/ 2007523 w 2679296"/>
                <a:gd name="connsiteY4" fmla="*/ 1232887 h 3387616"/>
                <a:gd name="connsiteX5" fmla="*/ 2281671 w 2679296"/>
                <a:gd name="connsiteY5" fmla="*/ 373732 h 3387616"/>
                <a:gd name="connsiteX6" fmla="*/ 2470958 w 2679296"/>
                <a:gd name="connsiteY6" fmla="*/ 94217 h 3387616"/>
                <a:gd name="connsiteX7" fmla="*/ 2679296 w 2679296"/>
                <a:gd name="connsiteY7" fmla="*/ 3990 h 3387616"/>
                <a:gd name="connsiteX0" fmla="*/ 0 w 2662671"/>
                <a:gd name="connsiteY0" fmla="*/ 3362678 h 3362678"/>
                <a:gd name="connsiteX1" fmla="*/ 485081 w 2662671"/>
                <a:gd name="connsiteY1" fmla="*/ 3324577 h 3362678"/>
                <a:gd name="connsiteX2" fmla="*/ 1215910 w 2662671"/>
                <a:gd name="connsiteY2" fmla="*/ 2984102 h 3362678"/>
                <a:gd name="connsiteX3" fmla="*/ 1633971 w 2662671"/>
                <a:gd name="connsiteY3" fmla="*/ 2220543 h 3362678"/>
                <a:gd name="connsiteX4" fmla="*/ 1990898 w 2662671"/>
                <a:gd name="connsiteY4" fmla="*/ 1232887 h 3362678"/>
                <a:gd name="connsiteX5" fmla="*/ 2265046 w 2662671"/>
                <a:gd name="connsiteY5" fmla="*/ 373732 h 3362678"/>
                <a:gd name="connsiteX6" fmla="*/ 2454333 w 2662671"/>
                <a:gd name="connsiteY6" fmla="*/ 94217 h 3362678"/>
                <a:gd name="connsiteX7" fmla="*/ 2662671 w 2662671"/>
                <a:gd name="connsiteY7" fmla="*/ 3990 h 3362678"/>
                <a:gd name="connsiteX0" fmla="*/ 0 w 2662671"/>
                <a:gd name="connsiteY0" fmla="*/ 3362678 h 3369196"/>
                <a:gd name="connsiteX1" fmla="*/ 485081 w 2662671"/>
                <a:gd name="connsiteY1" fmla="*/ 3324577 h 3369196"/>
                <a:gd name="connsiteX2" fmla="*/ 1215910 w 2662671"/>
                <a:gd name="connsiteY2" fmla="*/ 2984102 h 3369196"/>
                <a:gd name="connsiteX3" fmla="*/ 1633971 w 2662671"/>
                <a:gd name="connsiteY3" fmla="*/ 2220543 h 3369196"/>
                <a:gd name="connsiteX4" fmla="*/ 1990898 w 2662671"/>
                <a:gd name="connsiteY4" fmla="*/ 1232887 h 3369196"/>
                <a:gd name="connsiteX5" fmla="*/ 2265046 w 2662671"/>
                <a:gd name="connsiteY5" fmla="*/ 373732 h 3369196"/>
                <a:gd name="connsiteX6" fmla="*/ 2454333 w 2662671"/>
                <a:gd name="connsiteY6" fmla="*/ 94217 h 3369196"/>
                <a:gd name="connsiteX7" fmla="*/ 2662671 w 2662671"/>
                <a:gd name="connsiteY7" fmla="*/ 3990 h 3369196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33971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75535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1990898 w 2662671"/>
                <a:gd name="connsiteY4" fmla="*/ 1232887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708786 w 2662671"/>
                <a:gd name="connsiteY3" fmla="*/ 2220543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2049087 w 2662671"/>
                <a:gd name="connsiteY4" fmla="*/ 1183010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2961"/>
                <a:gd name="connsiteX1" fmla="*/ 701212 w 2662671"/>
                <a:gd name="connsiteY1" fmla="*/ 3266388 h 3362961"/>
                <a:gd name="connsiteX2" fmla="*/ 1215910 w 2662671"/>
                <a:gd name="connsiteY2" fmla="*/ 2984102 h 3362961"/>
                <a:gd name="connsiteX3" fmla="*/ 1642284 w 2662671"/>
                <a:gd name="connsiteY3" fmla="*/ 2054288 h 3362961"/>
                <a:gd name="connsiteX4" fmla="*/ 1965960 w 2662671"/>
                <a:gd name="connsiteY4" fmla="*/ 1158072 h 3362961"/>
                <a:gd name="connsiteX5" fmla="*/ 2265046 w 2662671"/>
                <a:gd name="connsiteY5" fmla="*/ 373732 h 3362961"/>
                <a:gd name="connsiteX6" fmla="*/ 2454333 w 2662671"/>
                <a:gd name="connsiteY6" fmla="*/ 94217 h 3362961"/>
                <a:gd name="connsiteX7" fmla="*/ 2662671 w 2662671"/>
                <a:gd name="connsiteY7" fmla="*/ 3990 h 3362961"/>
                <a:gd name="connsiteX0" fmla="*/ 0 w 2662671"/>
                <a:gd name="connsiteY0" fmla="*/ 3362678 h 3363241"/>
                <a:gd name="connsiteX1" fmla="*/ 701212 w 2662671"/>
                <a:gd name="connsiteY1" fmla="*/ 3266388 h 3363241"/>
                <a:gd name="connsiteX2" fmla="*/ 1290725 w 2662671"/>
                <a:gd name="connsiteY2" fmla="*/ 2851099 h 3363241"/>
                <a:gd name="connsiteX3" fmla="*/ 1642284 w 2662671"/>
                <a:gd name="connsiteY3" fmla="*/ 2054288 h 3363241"/>
                <a:gd name="connsiteX4" fmla="*/ 1965960 w 2662671"/>
                <a:gd name="connsiteY4" fmla="*/ 1158072 h 3363241"/>
                <a:gd name="connsiteX5" fmla="*/ 2265046 w 2662671"/>
                <a:gd name="connsiteY5" fmla="*/ 373732 h 3363241"/>
                <a:gd name="connsiteX6" fmla="*/ 2454333 w 2662671"/>
                <a:gd name="connsiteY6" fmla="*/ 94217 h 3363241"/>
                <a:gd name="connsiteX7" fmla="*/ 2662671 w 2662671"/>
                <a:gd name="connsiteY7" fmla="*/ 3990 h 3363241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65960 w 2662671"/>
                <a:gd name="connsiteY4" fmla="*/ 1157921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2527 h 3363090"/>
                <a:gd name="connsiteX1" fmla="*/ 701212 w 2662671"/>
                <a:gd name="connsiteY1" fmla="*/ 3266237 h 3363090"/>
                <a:gd name="connsiteX2" fmla="*/ 1290725 w 2662671"/>
                <a:gd name="connsiteY2" fmla="*/ 2850948 h 3363090"/>
                <a:gd name="connsiteX3" fmla="*/ 1642284 w 2662671"/>
                <a:gd name="connsiteY3" fmla="*/ 2054137 h 3363090"/>
                <a:gd name="connsiteX4" fmla="*/ 1916083 w 2662671"/>
                <a:gd name="connsiteY4" fmla="*/ 1207797 h 3363090"/>
                <a:gd name="connsiteX5" fmla="*/ 2206857 w 2662671"/>
                <a:gd name="connsiteY5" fmla="*/ 356956 h 3363090"/>
                <a:gd name="connsiteX6" fmla="*/ 2454333 w 2662671"/>
                <a:gd name="connsiteY6" fmla="*/ 94066 h 3363090"/>
                <a:gd name="connsiteX7" fmla="*/ 2662671 w 2662671"/>
                <a:gd name="connsiteY7" fmla="*/ 3839 h 3363090"/>
                <a:gd name="connsiteX0" fmla="*/ 0 w 2662671"/>
                <a:gd name="connsiteY0" fmla="*/ 3363718 h 3364281"/>
                <a:gd name="connsiteX1" fmla="*/ 701212 w 2662671"/>
                <a:gd name="connsiteY1" fmla="*/ 3267428 h 3364281"/>
                <a:gd name="connsiteX2" fmla="*/ 1290725 w 2662671"/>
                <a:gd name="connsiteY2" fmla="*/ 2852139 h 3364281"/>
                <a:gd name="connsiteX3" fmla="*/ 1642284 w 2662671"/>
                <a:gd name="connsiteY3" fmla="*/ 2055328 h 3364281"/>
                <a:gd name="connsiteX4" fmla="*/ 1916083 w 2662671"/>
                <a:gd name="connsiteY4" fmla="*/ 1208988 h 3364281"/>
                <a:gd name="connsiteX5" fmla="*/ 2206857 w 2662671"/>
                <a:gd name="connsiteY5" fmla="*/ 358147 h 3364281"/>
                <a:gd name="connsiteX6" fmla="*/ 2421083 w 2662671"/>
                <a:gd name="connsiteY6" fmla="*/ 78632 h 3364281"/>
                <a:gd name="connsiteX7" fmla="*/ 2662671 w 2662671"/>
                <a:gd name="connsiteY7" fmla="*/ 5030 h 33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62671" h="3364281">
                  <a:moveTo>
                    <a:pt x="0" y="3363718"/>
                  </a:moveTo>
                  <a:cubicBezTo>
                    <a:pt x="255904" y="3367643"/>
                    <a:pt x="486091" y="3352691"/>
                    <a:pt x="701212" y="3267428"/>
                  </a:cubicBezTo>
                  <a:cubicBezTo>
                    <a:pt x="916333" y="3182165"/>
                    <a:pt x="1133880" y="3054156"/>
                    <a:pt x="1290725" y="2852139"/>
                  </a:cubicBezTo>
                  <a:cubicBezTo>
                    <a:pt x="1447570" y="2650122"/>
                    <a:pt x="1538058" y="2329186"/>
                    <a:pt x="1642284" y="2055328"/>
                  </a:cubicBezTo>
                  <a:cubicBezTo>
                    <a:pt x="1746510" y="1781470"/>
                    <a:pt x="1821988" y="1491852"/>
                    <a:pt x="1916083" y="1208988"/>
                  </a:cubicBezTo>
                  <a:cubicBezTo>
                    <a:pt x="2010179" y="926125"/>
                    <a:pt x="2122690" y="546540"/>
                    <a:pt x="2206857" y="358147"/>
                  </a:cubicBezTo>
                  <a:cubicBezTo>
                    <a:pt x="2291024" y="169754"/>
                    <a:pt x="2345114" y="137485"/>
                    <a:pt x="2421083" y="78632"/>
                  </a:cubicBezTo>
                  <a:cubicBezTo>
                    <a:pt x="2497052" y="19779"/>
                    <a:pt x="2594408" y="-13226"/>
                    <a:pt x="2662671" y="503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flipH="1">
            <a:off x="5195455" y="4735814"/>
            <a:ext cx="3300152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34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University of Surrey 2018">
      <a:dk1>
        <a:srgbClr val="000000"/>
      </a:dk1>
      <a:lt1>
        <a:srgbClr val="FFFFFF"/>
      </a:lt1>
      <a:dk2>
        <a:srgbClr val="003E7E"/>
      </a:dk2>
      <a:lt2>
        <a:srgbClr val="F4F4F2"/>
      </a:lt2>
      <a:accent1>
        <a:srgbClr val="006FA6"/>
      </a:accent1>
      <a:accent2>
        <a:srgbClr val="C2A204"/>
      </a:accent2>
      <a:accent3>
        <a:srgbClr val="F1CB00"/>
      </a:accent3>
      <a:accent4>
        <a:srgbClr val="0092A0"/>
      </a:accent4>
      <a:accent5>
        <a:srgbClr val="7EDDD3"/>
      </a:accent5>
      <a:accent6>
        <a:srgbClr val="FB7660"/>
      </a:accent6>
      <a:hlink>
        <a:srgbClr val="00674E"/>
      </a:hlink>
      <a:folHlink>
        <a:srgbClr val="BF0D3E"/>
      </a:folHlink>
    </a:clrScheme>
    <a:fontScheme name="University of Surrey 2018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chemeClr val="accent2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3000</TotalTime>
  <Words>674</Words>
  <Application>Microsoft Office PowerPoint</Application>
  <PresentationFormat>Custom</PresentationFormat>
  <Paragraphs>188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Methods of mark adjustment</vt:lpstr>
      <vt:lpstr>Methods of mark adjustment </vt:lpstr>
      <vt:lpstr>Z-score </vt:lpstr>
      <vt:lpstr>Z-score </vt:lpstr>
      <vt:lpstr>Z-score </vt:lpstr>
      <vt:lpstr>Z-score </vt:lpstr>
      <vt:lpstr>Z-score </vt:lpstr>
      <vt:lpstr>Z-score </vt:lpstr>
      <vt:lpstr>Z-score </vt:lpstr>
      <vt:lpstr>Z-score </vt:lpstr>
      <vt:lpstr>Quadratic scaling </vt:lpstr>
      <vt:lpstr>Quadratic scaling </vt:lpstr>
      <vt:lpstr>Quadratic scaling </vt:lpstr>
      <vt:lpstr>Quadratic scaling </vt:lpstr>
      <vt:lpstr>Quadratic scaling </vt:lpstr>
      <vt:lpstr>Piecewise linear scaling </vt:lpstr>
      <vt:lpstr>Piecewise linear scaling </vt:lpstr>
      <vt:lpstr>Piecewise linear scaling </vt:lpstr>
      <vt:lpstr>Piecewise linear scaling </vt:lpstr>
      <vt:lpstr>Piecewise linear scaling </vt:lpstr>
      <vt:lpstr>Piecewise linear scaling </vt:lpstr>
      <vt:lpstr>Piecewise linear scaling </vt:lpstr>
      <vt:lpstr>Piecewise linear scaling </vt:lpstr>
      <vt:lpstr>Piecewise linear scaling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nanci little</dc:creator>
  <cp:lastModifiedBy>Rick Woods</cp:lastModifiedBy>
  <cp:revision>300</cp:revision>
  <dcterms:created xsi:type="dcterms:W3CDTF">2018-01-03T11:24:46Z</dcterms:created>
  <dcterms:modified xsi:type="dcterms:W3CDTF">2019-05-27T16:35:14Z</dcterms:modified>
</cp:coreProperties>
</file>